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comments1.xml" ContentType="application/vnd.openxmlformats-officedocument.spreadsheetml.comments+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530"/>
  <workbookPr defaultThemeVersion="166925"/>
  <mc:AlternateContent xmlns:mc="http://schemas.openxmlformats.org/markup-compatibility/2006">
    <mc:Choice Requires="x15">
      <x15ac:absPath xmlns:x15ac="http://schemas.microsoft.com/office/spreadsheetml/2010/11/ac" url="https://bna2-my.sharepoint.com/personal/danna_giraldo_bolsamercantil_com_co/Documents/"/>
    </mc:Choice>
  </mc:AlternateContent>
  <xr:revisionPtr revIDLastSave="0" documentId="8_{73917052-504A-4E4A-81E1-9735453149C9}" xr6:coauthVersionLast="47" xr6:coauthVersionMax="47" xr10:uidLastSave="{00000000-0000-0000-0000-000000000000}"/>
  <bookViews>
    <workbookView xWindow="-110" yWindow="-110" windowWidth="19420" windowHeight="10300" xr2:uid="{3997DE70-8DED-43AD-9699-9C9F2EFF3E64}"/>
  </bookViews>
  <sheets>
    <sheet name="Formulario BOLSA" sheetId="4" r:id="rId1"/>
  </sheets>
  <definedNames>
    <definedName name="_xlnm.Print_Area" localSheetId="0">'Formulario BOLSA'!$B$2:$AS$97</definedName>
    <definedName name="numeros">#REF!</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AC66" i="4" l="1"/>
  <c r="Y66" i="4"/>
  <c r="S57" i="4"/>
  <c r="F61" i="4"/>
  <c r="AG59" i="4"/>
  <c r="J59" i="4"/>
  <c r="D65" i="4"/>
  <c r="C95" i="4"/>
  <c r="C92" i="4"/>
  <c r="S66" i="4"/>
  <c r="C66" i="4"/>
  <c r="T65" i="4"/>
</calcChain>
</file>

<file path=xl/comments1.xml><?xml version="1.0" encoding="utf-8"?>
<comments xmlns="http://schemas.openxmlformats.org/spreadsheetml/2006/main" xmlns:mc="http://schemas.openxmlformats.org/markup-compatibility/2006" xmlns:xr="http://schemas.microsoft.com/office/spreadsheetml/2014/revision" mc:Ignorable="xr">
  <authors>
    <author>Jeferson Esteban Rodriguez Mendez</author>
    <author>Karen Julieth Plata Jimenez</author>
    <author>Yurley Mireya Ramirez Jimenez</author>
    <author>Nidia Esperanza Garzon Rada</author>
  </authors>
  <commentList>
    <comment ref="I7" authorId="0" shapeId="0" xr:uid="{ED17955D-5E39-4A6D-94BC-DD31E27CFCC2}">
      <text>
        <r>
          <rPr>
            <sz val="9"/>
            <color indexed="81"/>
            <rFont val="Tahoma"/>
            <family val="2"/>
          </rPr>
          <t xml:space="preserve">Fecha en que realiza el registro o la actualización; esto en Formato Día/Mes/Año
</t>
        </r>
      </text>
    </comment>
    <comment ref="X7" authorId="1" shapeId="0" xr:uid="{5C780A6C-6F4F-4155-96FB-D3A1012EA5C0}">
      <text>
        <r>
          <rPr>
            <b/>
            <sz val="9"/>
            <color indexed="81"/>
            <rFont val="Tahoma"/>
            <family val="2"/>
          </rPr>
          <t>PERSONA NATURAL:</t>
        </r>
        <r>
          <rPr>
            <sz val="9"/>
            <color indexed="81"/>
            <rFont val="Tahoma"/>
            <family val="2"/>
          </rPr>
          <t xml:space="preserve"> Individuo que desempaña obligaciones a  título personal.
</t>
        </r>
        <r>
          <rPr>
            <b/>
            <sz val="9"/>
            <color indexed="81"/>
            <rFont val="Tahoma"/>
            <family val="2"/>
          </rPr>
          <t xml:space="preserve">PERSONA JURÍDICA: </t>
        </r>
        <r>
          <rPr>
            <sz val="9"/>
            <color indexed="81"/>
            <rFont val="Tahoma"/>
            <family val="2"/>
          </rPr>
          <t xml:space="preserve">Sociedad conformada por una o más personas, con capacidad de ejercer derechos, contraer obligaciones y que puede ser representada de manera judicial o extrajudicial.
</t>
        </r>
        <r>
          <rPr>
            <b/>
            <sz val="9"/>
            <color indexed="81"/>
            <rFont val="Tahoma"/>
            <family val="2"/>
          </rPr>
          <t xml:space="preserve">PERSONA SIN PERSONERÍA JURÍDICA: </t>
        </r>
        <r>
          <rPr>
            <sz val="9"/>
            <color indexed="81"/>
            <rFont val="Tahoma"/>
            <family val="2"/>
          </rPr>
          <t xml:space="preserve">Patrimonios autónomos constituidos mediante contrato de fiducia mercantil, fondos de capital privado o inversión, fondos de deuda pública y demas de acuerdo con el Art. 4 de la resolución 000164 del 2021 de la DIAN.  </t>
        </r>
      </text>
    </comment>
    <comment ref="AO7" authorId="2" shapeId="0" xr:uid="{250F8427-C203-4106-9301-30C6904023F9}">
      <text>
        <r>
          <rPr>
            <sz val="9"/>
            <color indexed="81"/>
            <rFont val="Tahoma"/>
            <family val="2"/>
          </rPr>
          <t xml:space="preserve">Seleccione si corresponde a una VINCULACIÓN si es un registro nuevo o si es una ACTUALIZACIÓN. </t>
        </r>
        <r>
          <rPr>
            <b/>
            <sz val="9"/>
            <color indexed="81"/>
            <rFont val="Tahoma"/>
            <family val="2"/>
          </rPr>
          <t xml:space="preserve">
</t>
        </r>
      </text>
    </comment>
    <comment ref="AH11" authorId="0" shapeId="0" xr:uid="{7AB9C60B-C636-44E6-A2DE-4189869580C9}">
      <text>
        <r>
          <rPr>
            <sz val="9"/>
            <color indexed="81"/>
            <rFont val="Tahoma"/>
            <family val="2"/>
          </rPr>
          <t xml:space="preserve">Diligenciar los (9) nueve números de la identificación tributaria.
Nota: Recuerde, una Sucursal de Sociedad Extranjera, es un establecimiento de comercio abierto en Colombia por una sociedad con domicilio en el exterior, por medio del cual emprenden negocios en el territorio nacional.
</t>
        </r>
      </text>
    </comment>
    <comment ref="AQ11" authorId="3" shapeId="0" xr:uid="{9D37EEA2-44CB-4B47-8047-3CE0D6078B3F}">
      <text>
        <r>
          <rPr>
            <sz val="9"/>
            <color indexed="81"/>
            <rFont val="Tahoma"/>
            <family val="2"/>
          </rPr>
          <t>Diligenciar el número que se encuentra después del guión en el NIT o en el RUT.</t>
        </r>
      </text>
    </comment>
    <comment ref="C13" authorId="0" shapeId="0" xr:uid="{5F68F4AB-B518-442A-AFF2-10CD1062E6CD}">
      <text>
        <r>
          <rPr>
            <b/>
            <sz val="9"/>
            <color indexed="81"/>
            <rFont val="Tahoma"/>
            <family val="2"/>
          </rPr>
          <t>En caso de ser persona natural:</t>
        </r>
        <r>
          <rPr>
            <sz val="9"/>
            <color indexed="81"/>
            <rFont val="Tahoma"/>
            <family val="2"/>
          </rPr>
          <t xml:space="preserve"> Diligenciar los nombres y apellidos completos tal como aparece en el documento de identidad.
</t>
        </r>
        <r>
          <rPr>
            <b/>
            <sz val="9"/>
            <color indexed="81"/>
            <rFont val="Tahoma"/>
            <family val="2"/>
          </rPr>
          <t xml:space="preserve">Para personas Jurídicas o estructuras sin personeria Jurídica: </t>
        </r>
        <r>
          <rPr>
            <sz val="9"/>
            <color indexed="81"/>
            <rFont val="Tahoma"/>
            <family val="2"/>
          </rPr>
          <t>Indicar la razón social de la empresa tal como aparece registrada la entidad en el certificado de existencia y representación legal.</t>
        </r>
      </text>
    </comment>
    <comment ref="C16" authorId="0" shapeId="0" xr:uid="{EBE0E4FB-5877-44F0-873B-497FD62BBFCE}">
      <text>
        <r>
          <rPr>
            <sz val="9"/>
            <color indexed="81"/>
            <rFont val="Tahoma"/>
            <family val="2"/>
          </rPr>
          <t xml:space="preserve">Indicar la dirección en la que se encuentra ubicada la oficina principal de la empresa, de acuerdo con lo enunciado en el Certificado de Existencia y Representación Legal.
</t>
        </r>
      </text>
    </comment>
    <comment ref="O16" authorId="0" shapeId="0" xr:uid="{D7DD48D7-A503-4269-A37B-9D774BAF5E86}">
      <text>
        <r>
          <rPr>
            <sz val="9"/>
            <color indexed="81"/>
            <rFont val="Tahoma"/>
            <family val="2"/>
          </rPr>
          <t xml:space="preserve">Indicar la ciudad en la que se encuentra localizada la oficina principal de la empresa, de acuerdo con el Certificado de Existencia y Representación Legal o el RUT.
</t>
        </r>
      </text>
    </comment>
    <comment ref="V16" authorId="0" shapeId="0" xr:uid="{6C2454A4-BE04-4E55-9314-2C8E4C14C8D1}">
      <text>
        <r>
          <rPr>
            <sz val="9"/>
            <color indexed="81"/>
            <rFont val="Tahoma"/>
            <family val="2"/>
          </rPr>
          <t xml:space="preserve">Indicar el número de teléfono de contacto
</t>
        </r>
      </text>
    </comment>
    <comment ref="AE16" authorId="0" shapeId="0" xr:uid="{4408F3DC-5181-4887-BFBA-AEEDB382F758}">
      <text>
        <r>
          <rPr>
            <sz val="9"/>
            <color indexed="81"/>
            <rFont val="Tahoma"/>
            <family val="2"/>
          </rPr>
          <t xml:space="preserve">Indicar el correo electrónico corporativo, al que la BMC - Bolsa Mercantil de Colombia, Pueda dirigir sus comunicaciones. 
</t>
        </r>
      </text>
    </comment>
    <comment ref="U18" authorId="0" shapeId="0" xr:uid="{30D4FEEE-AE1C-4341-951C-8A5133A528BA}">
      <text>
        <r>
          <rPr>
            <sz val="9"/>
            <color indexed="81"/>
            <rFont val="Tahoma"/>
            <family val="2"/>
          </rPr>
          <t xml:space="preserve">Indicar el código de la actividad económica principal de la empresa; Dato reseñado en el Certificado de Existencia y Representación Legal.
</t>
        </r>
      </text>
    </comment>
    <comment ref="Y18" authorId="0" shapeId="0" xr:uid="{DC95060E-3377-438C-A9DD-D5A3BA8C2722}">
      <text>
        <r>
          <rPr>
            <sz val="9"/>
            <color indexed="81"/>
            <rFont val="Tahoma"/>
            <family val="2"/>
          </rPr>
          <t>Descripción de la actividad económica principal a la que hace referencia el Número CIIU indicado. Esta información puede ser validada con el certificado de existencia y representación legal de la empresa.</t>
        </r>
      </text>
    </comment>
    <comment ref="AL18" authorId="0" shapeId="0" xr:uid="{7D4709E8-8DA3-4D76-BE64-685DD461D44A}">
      <text>
        <r>
          <rPr>
            <sz val="9"/>
            <color indexed="81"/>
            <rFont val="Tahoma"/>
            <family val="2"/>
          </rPr>
          <t xml:space="preserve">Este campo debe diligenciarse únicamente si es persona Natural, indicando su profesión u ocupación principal. En caso de ser persona jurídica, dejar vacío.
</t>
        </r>
      </text>
    </comment>
    <comment ref="C23" authorId="0" shapeId="0" xr:uid="{96A4AEBD-228F-4808-A0D1-1264CFE53CE2}">
      <text>
        <r>
          <rPr>
            <sz val="9"/>
            <color indexed="81"/>
            <rFont val="Tahoma"/>
            <family val="2"/>
          </rPr>
          <t xml:space="preserve">Indicar los nombres completos del Representante Legal de la empresa, tal como aparece en el respectivo documento de identidad. Así mismo, la persona debe aparecer referenciada bajo este cargo en el Certificado de Existencia y Representación Legal y será quien firme el formulario.
</t>
        </r>
      </text>
    </comment>
    <comment ref="S23" authorId="1" shapeId="0" xr:uid="{225E65AC-C56C-423C-8F77-602D65D40880}">
      <text>
        <r>
          <rPr>
            <sz val="9"/>
            <color indexed="81"/>
            <rFont val="Tahoma"/>
            <family val="2"/>
          </rPr>
          <t>Tipo de documento de identidad del representante legal de la empresa.</t>
        </r>
      </text>
    </comment>
    <comment ref="AF23" authorId="0" shapeId="0" xr:uid="{C9568071-F2A8-4A74-A9BA-CFD5C703E5F1}">
      <text>
        <r>
          <rPr>
            <sz val="9"/>
            <color indexed="81"/>
            <rFont val="Tahoma"/>
            <family val="2"/>
          </rPr>
          <t xml:space="preserve">Indicar el número de documento de identidad, del representante legal.
</t>
        </r>
      </text>
    </comment>
    <comment ref="C29" authorId="0" shapeId="0" xr:uid="{EDA1AB2F-A6B3-4F6A-B595-110FA97F490C}">
      <text>
        <r>
          <rPr>
            <sz val="9"/>
            <color indexed="81"/>
            <rFont val="Tahoma"/>
            <family val="2"/>
          </rPr>
          <t xml:space="preserve">Diligenciar el nombre completo de la persona Natural o de la Empresa que funge como accionista, tal como aparece en el documento que los identifica. </t>
        </r>
      </text>
    </comment>
    <comment ref="AJ29" authorId="0" shapeId="0" xr:uid="{A7CA4153-A073-4D3F-BA6C-432E028B77EA}">
      <text>
        <r>
          <rPr>
            <sz val="9"/>
            <color indexed="81"/>
            <rFont val="Tahoma"/>
            <family val="2"/>
          </rPr>
          <t xml:space="preserve">Indicar el número de identificación del accionista según el tipo de documento de identificación. 
</t>
        </r>
      </text>
    </comment>
    <comment ref="AP29" authorId="0" shapeId="0" xr:uid="{6F7C2DE0-2A83-4984-B5B4-E0D69A86C276}">
      <text>
        <r>
          <rPr>
            <sz val="9"/>
            <color indexed="81"/>
            <rFont val="Tahoma"/>
            <family val="2"/>
          </rPr>
          <t xml:space="preserve">Indicar el porcentaje de participación accionaria en la empresa.
</t>
        </r>
      </text>
    </comment>
    <comment ref="Q46" authorId="3" shapeId="0" xr:uid="{36397F3B-A259-40B7-8F30-B2CFDB81424C}">
      <text>
        <r>
          <rPr>
            <sz val="9"/>
            <color indexed="81"/>
            <rFont val="Tahoma"/>
            <family val="2"/>
          </rPr>
          <t xml:space="preserve">Diligenciar el nombre completo de la persona Natural o de la Empresa que funge como accionista, tal como aparece en el documento que los identifica. </t>
        </r>
      </text>
    </comment>
    <comment ref="AJ46" authorId="0" shapeId="0" xr:uid="{468C6D0F-6A69-4A74-8A99-236068D9480C}">
      <text>
        <r>
          <rPr>
            <sz val="9"/>
            <color indexed="81"/>
            <rFont val="Tahoma"/>
            <family val="2"/>
          </rPr>
          <t xml:space="preserve">Indicar el número de identificación del accionista según el tipo de documento de identificación. 
</t>
        </r>
      </text>
    </comment>
    <comment ref="AP46" authorId="0" shapeId="0" xr:uid="{D9041FCB-B261-4E1E-86E9-20CCDA990928}">
      <text>
        <r>
          <rPr>
            <sz val="9"/>
            <color indexed="81"/>
            <rFont val="Tahoma"/>
            <family val="2"/>
          </rPr>
          <t xml:space="preserve">Indicar el porcentaje de participación accionaria en la empresa.
</t>
        </r>
      </text>
    </comment>
    <comment ref="Q48" authorId="3" shapeId="0" xr:uid="{ACE02A8B-ACD3-46D3-A8DF-FAA88CCED0CE}">
      <text>
        <r>
          <rPr>
            <sz val="9"/>
            <color indexed="81"/>
            <rFont val="Tahoma"/>
            <family val="2"/>
          </rPr>
          <t xml:space="preserve">Diligenciar el nombre completo de la persona Natural o de la Empresa que funge como accionista, tal como aparece en el documento que los identifica. </t>
        </r>
      </text>
    </comment>
    <comment ref="Q50" authorId="3" shapeId="0" xr:uid="{0AC4E809-37CD-4320-A162-DBEEA2C5D58B}">
      <text>
        <r>
          <rPr>
            <sz val="9"/>
            <color indexed="81"/>
            <rFont val="Tahoma"/>
            <family val="2"/>
          </rPr>
          <t xml:space="preserve">Diligenciar el nombre completo de la persona Natural o de la Empresa que funge como accionista, tal como aparece en el documento que los identifica. </t>
        </r>
      </text>
    </comment>
    <comment ref="AJ50" authorId="0" shapeId="0" xr:uid="{E654534C-B1F2-4C20-A6BE-B9C8D6CC723F}">
      <text>
        <r>
          <rPr>
            <sz val="9"/>
            <color indexed="81"/>
            <rFont val="Tahoma"/>
            <family val="2"/>
          </rPr>
          <t xml:space="preserve">Indicar el número de identificación del accionista según el tipo de documento de identificación. 
</t>
        </r>
      </text>
    </comment>
    <comment ref="AP50" authorId="0" shapeId="0" xr:uid="{9A74A0A0-7EE9-4A08-AA95-CE2CD9E3AEEC}">
      <text>
        <r>
          <rPr>
            <sz val="9"/>
            <color indexed="81"/>
            <rFont val="Tahoma"/>
            <family val="2"/>
          </rPr>
          <t xml:space="preserve">Indicar el porcentaje de participación accionaria en la empresa.
</t>
        </r>
      </text>
    </comment>
    <comment ref="Q52" authorId="3" shapeId="0" xr:uid="{B860E439-8D93-48B4-9987-A16E84256448}">
      <text>
        <r>
          <rPr>
            <sz val="9"/>
            <color indexed="81"/>
            <rFont val="Tahoma"/>
            <family val="2"/>
          </rPr>
          <t xml:space="preserve">Diligenciar el nombre completo de la persona Natural o de la Empresa que funge como accionista, tal como aparece en el documento que los identifica. </t>
        </r>
      </text>
    </comment>
    <comment ref="AJ52" authorId="0" shapeId="0" xr:uid="{52D76333-B91D-41AE-9DD2-9A173D629990}">
      <text>
        <r>
          <rPr>
            <sz val="9"/>
            <color indexed="81"/>
            <rFont val="Tahoma"/>
            <family val="2"/>
          </rPr>
          <t xml:space="preserve">Indicar el número de identificación del accionista según el tipo de documento de identificación. 
</t>
        </r>
      </text>
    </comment>
    <comment ref="AP52" authorId="0" shapeId="0" xr:uid="{A23C958B-A6A1-42D6-AE6F-7B6FF97C5E79}">
      <text>
        <r>
          <rPr>
            <sz val="9"/>
            <color indexed="81"/>
            <rFont val="Tahoma"/>
            <family val="2"/>
          </rPr>
          <t xml:space="preserve">Indicar el porcentaje de participación accionaria en la empresa.
</t>
        </r>
      </text>
    </comment>
    <comment ref="C74" authorId="0" shapeId="0" xr:uid="{76D8634A-A1A3-45E1-9C27-786B91754625}">
      <text>
        <r>
          <rPr>
            <sz val="9"/>
            <color indexed="81"/>
            <rFont val="Tahoma"/>
            <family val="2"/>
          </rPr>
          <t xml:space="preserve">Detallar las actividades por medio de las cuales la empresa genera los recursos para su funcionamiento.
</t>
        </r>
        <r>
          <rPr>
            <b/>
            <sz val="9"/>
            <color indexed="81"/>
            <rFont val="Tahoma"/>
            <family val="2"/>
          </rPr>
          <t xml:space="preserve">
Nota:</t>
        </r>
        <r>
          <rPr>
            <sz val="9"/>
            <color indexed="81"/>
            <rFont val="Tahoma"/>
            <family val="2"/>
          </rPr>
          <t xml:space="preserve"> No es válido indicar en este campo que la empresa obtiene los recursos para su funcionamiento, por medio de la ejecución de la actividad económica principal.</t>
        </r>
      </text>
    </comment>
    <comment ref="W90" authorId="0" shapeId="0" xr:uid="{89448759-EA5D-4907-A786-4287E1CE1E70}">
      <text>
        <r>
          <rPr>
            <sz val="9"/>
            <color indexed="81"/>
            <rFont val="Tahoma"/>
            <family val="2"/>
          </rPr>
          <t xml:space="preserve">Firma del representante legal, tal como aparece en el documento que lo identifica.
Puede ser: electrónica, a mano alzada o firma escanéada.
</t>
        </r>
      </text>
    </comment>
  </commentList>
</comments>
</file>

<file path=xl/sharedStrings.xml><?xml version="1.0" encoding="utf-8"?>
<sst xmlns="http://schemas.openxmlformats.org/spreadsheetml/2006/main" count="101" uniqueCount="86">
  <si>
    <t>FECHA DE DILIGENCIAMIENTO</t>
  </si>
  <si>
    <t xml:space="preserve">AÑO </t>
  </si>
  <si>
    <t xml:space="preserve">INFORMACIÓN BÁSICA </t>
  </si>
  <si>
    <t>NOMBRES Y APELLIDOS COMPLETOS O RAZÓN SOCIAL</t>
  </si>
  <si>
    <t>TIPO DOCUMENTO</t>
  </si>
  <si>
    <t>NÚMERO DE IDENTIFICACIÓN</t>
  </si>
  <si>
    <t>D.V</t>
  </si>
  <si>
    <t>TELÉFONO FIJO O CELULAR</t>
  </si>
  <si>
    <t>CORREO ELECTRÓNICO</t>
  </si>
  <si>
    <t xml:space="preserve">TIPO DE EMPRESA
</t>
  </si>
  <si>
    <t xml:space="preserve">SECTOR </t>
  </si>
  <si>
    <t>CÓDIGO CIIU</t>
  </si>
  <si>
    <t>OCUPACIÓN, OFICIO O PROFESIÓN (Persona Natural)</t>
  </si>
  <si>
    <t xml:space="preserve"> INFORMACIÓN REPRESENTANTE LEGAL O APODERADO </t>
  </si>
  <si>
    <t>NOMBRES Y APELLIDOS COMPLETOS</t>
  </si>
  <si>
    <t>NÚMERO DOCUMENTO</t>
  </si>
  <si>
    <t xml:space="preserve">NACIONALIDAD </t>
  </si>
  <si>
    <t xml:space="preserve">RAZÓN SOCIAL O NOMBRE COMPLETO DE LA PERSONA </t>
  </si>
  <si>
    <t>TIPO DE DOCUMENTO</t>
  </si>
  <si>
    <t>NÚMERO IDENTIFICACIÓN</t>
  </si>
  <si>
    <t>% PARTICIPACIÓN</t>
  </si>
  <si>
    <t>%</t>
  </si>
  <si>
    <t>AUTORIZACIÓN DEL USO DE LA INFORMACIÓN</t>
  </si>
  <si>
    <t xml:space="preserve"> MANIFESTACIONES Y DECLARACIÓN DE ORIGEN DE FONDOS  </t>
  </si>
  <si>
    <t xml:space="preserve">Yo </t>
  </si>
  <si>
    <t>con número de identificación</t>
  </si>
  <si>
    <t>obrando en nombre propio o en calidad de propietario o en condición de Representante Legal de:</t>
  </si>
  <si>
    <t>sociedad domiciliada en</t>
  </si>
  <si>
    <t xml:space="preserve"> identificada con el NIT</t>
  </si>
  <si>
    <t>DOCUMENTACIÓN REQUERIDA</t>
  </si>
  <si>
    <t>FIRMA</t>
  </si>
  <si>
    <t xml:space="preserve">FIRMA </t>
  </si>
  <si>
    <t xml:space="preserve">MES </t>
  </si>
  <si>
    <t xml:space="preserve">DÍA </t>
  </si>
  <si>
    <t xml:space="preserve">TIPO DE PERSONA </t>
  </si>
  <si>
    <t>TIPO TRÁMITE</t>
  </si>
  <si>
    <t>Como constancia de haber leído, entendido y aceptado lo anterior, declaro que la información que he suministrado es exacta en todas sus partes y me obligo a actualizar los datos anualmente o cuando se presenten cambios en la estructura administrativa o accionaria de la compañía.</t>
  </si>
  <si>
    <t>FORMULARIO DE CONOCIMIENTO SARLAFT</t>
  </si>
  <si>
    <t xml:space="preserve"> ACCIONISTAS (En caso de necesitar más espacio, anexar listado con datos solicitados)</t>
  </si>
  <si>
    <t>En caso de seleccionar "OTRO"
 indicar el tipo de documento</t>
  </si>
  <si>
    <t>En caso de seleccionar "OTRO"
 indicar el sector</t>
  </si>
  <si>
    <t xml:space="preserve"> NOMBRE COMPLETO DE LA PERSONA </t>
  </si>
  <si>
    <t>RAZÓN SOCIAL DE QUIEN ES BENEFICIARIO FINAL</t>
  </si>
  <si>
    <r>
      <rPr>
        <b/>
        <sz val="14"/>
        <rFont val="Arial Narrow"/>
        <family val="2"/>
      </rPr>
      <t xml:space="preserve">4. </t>
    </r>
    <r>
      <rPr>
        <sz val="14"/>
        <rFont val="Arial Narrow"/>
        <family val="2"/>
      </rPr>
      <t>Eximo a LA BOLSA de cualquier responsabilidad proveniente de información que resultare errónea, falsa o inexacta y dar por terminada cualquier prestación de servicios o relación jurídica existente, si se presenta cualquier incumplimiento a las normas legales que regulan la prevención de actividades delictivas, así como a realizar los reportes pertinentes de conformidad a las disposiciones legales.</t>
    </r>
  </si>
  <si>
    <r>
      <rPr>
        <b/>
        <sz val="14"/>
        <rFont val="Arial Narrow"/>
        <family val="2"/>
      </rPr>
      <t>5.</t>
    </r>
    <r>
      <rPr>
        <sz val="14"/>
        <rFont val="Arial Narrow"/>
        <family val="2"/>
      </rPr>
      <t xml:space="preserve"> Los recursos que provienen del desarrollo de cualquier prestación de servicios o relación jurídica existente con LA BOLSA, no se destinarán a la financiación del terrorismo, grupos al margen de la ley o actividades terroristas y corrupción.</t>
    </r>
  </si>
  <si>
    <r>
      <rPr>
        <b/>
        <sz val="14"/>
        <rFont val="Arial Narrow"/>
        <family val="2"/>
      </rPr>
      <t xml:space="preserve">8. </t>
    </r>
    <r>
      <rPr>
        <sz val="14"/>
        <rFont val="Arial Narrow"/>
        <family val="2"/>
      </rPr>
      <t>Que en la ejecución de cualquier prestación de servicios o relación jurídica existente con LA BOLSA no contrataré ni tendré vínculos de ningún tipo con terceros que realicen operaciones o cuyos recursos provengan de actividades ilícitas de las contempladas en el Código Penal Colombiano.</t>
    </r>
  </si>
  <si>
    <r>
      <rPr>
        <b/>
        <sz val="14"/>
        <rFont val="Arial Narrow"/>
        <family val="2"/>
      </rPr>
      <t xml:space="preserve">9. </t>
    </r>
    <r>
      <rPr>
        <sz val="14"/>
        <rFont val="Arial Narrow"/>
        <family val="2"/>
      </rPr>
      <t>Que la empresa que represento cumple con las normas sobre prevención y control del lavado de activos y financiación del terrorismo (LA/FT) que le resulten aplicables, teniendo implementados las políticas, procedimientos y mecanismos de prevención y control al LA/FT que se derivan de dichas disposiciones legales, así como las normas vigentes en Colombia y aquellas previstas en tratados internacionales incoporados por Colombia sobre anticorrupción.</t>
    </r>
  </si>
  <si>
    <t xml:space="preserve">Adicionalmente, LA BOLSA podrá requerir otros documentos en caso de considerarlo necesario. </t>
  </si>
  <si>
    <r>
      <rPr>
        <b/>
        <i/>
        <sz val="12"/>
        <rFont val="Arial Narrow"/>
        <family val="2"/>
      </rPr>
      <t xml:space="preserve">NOTA: </t>
    </r>
    <r>
      <rPr>
        <i/>
        <sz val="12"/>
        <rFont val="Arial Narrow"/>
        <family val="2"/>
      </rPr>
      <t>Este formulario es público pero una vez es diligenciado por los participantes y entregado a</t>
    </r>
    <r>
      <rPr>
        <i/>
        <sz val="12"/>
        <color rgb="FF0070C0"/>
        <rFont val="Arial Narrow"/>
        <family val="2"/>
      </rPr>
      <t xml:space="preserve"> </t>
    </r>
    <r>
      <rPr>
        <i/>
        <sz val="12"/>
        <rFont val="Arial Narrow"/>
        <family val="2"/>
      </rPr>
      <t>LA BOLSA será de carácter reservado.</t>
    </r>
  </si>
  <si>
    <r>
      <rPr>
        <b/>
        <sz val="14"/>
        <rFont val="Arial Narrow"/>
        <family val="2"/>
      </rPr>
      <t>2.</t>
    </r>
    <r>
      <rPr>
        <sz val="14"/>
        <rFont val="Arial Narrow"/>
        <family val="2"/>
      </rPr>
      <t xml:space="preserve"> Certificado de </t>
    </r>
    <r>
      <rPr>
        <sz val="14"/>
        <color theme="1"/>
        <rFont val="Arial Narrow"/>
        <family val="2"/>
      </rPr>
      <t>existencia y representacion legal expedido por la autoridad competente no mayor a 3 me</t>
    </r>
    <r>
      <rPr>
        <sz val="14"/>
        <rFont val="Arial Narrow"/>
        <family val="2"/>
      </rPr>
      <t xml:space="preserve">ses. </t>
    </r>
  </si>
  <si>
    <r>
      <rPr>
        <b/>
        <sz val="14"/>
        <rFont val="Arial Narrow"/>
        <family val="2"/>
      </rPr>
      <t>3.</t>
    </r>
    <r>
      <rPr>
        <sz val="14"/>
        <rFont val="Arial Narrow"/>
        <family val="2"/>
      </rPr>
      <t xml:space="preserve"> Carta declaración sobre conflicto de intereses.</t>
    </r>
  </si>
  <si>
    <t xml:space="preserve"> BENEFICIARIOS FINALES (Este espacio es para uso exclusivo de las Sociedades Comisionistas de Bolsa (SCB). En caso de necesitar más espacio, anexar listado con datos solicitados)</t>
  </si>
  <si>
    <t xml:space="preserve">RESIDENCIA DE LA EMPRESA </t>
  </si>
  <si>
    <t>crediticio de</t>
  </si>
  <si>
    <t>Esta autorización se extenderá igualmente para compartir, divulgar, procesar y reportar ante los Operadores de Información o cualquier entidad o persona autorizada por la ley,</t>
  </si>
  <si>
    <t xml:space="preserve"> la información relacionada con la ejecución y/o cumplimiento contractual con LA BOLSA, independientemente de la naturaleza del contrato que les dé origen.</t>
  </si>
  <si>
    <r>
      <rPr>
        <b/>
        <sz val="14"/>
        <rFont val="Arial Narrow"/>
        <family val="2"/>
      </rPr>
      <t>1.</t>
    </r>
    <r>
      <rPr>
        <sz val="14"/>
        <rFont val="Arial Narrow"/>
        <family val="2"/>
      </rPr>
      <t xml:space="preserve"> Al diligenciar este documento, entiendo y acepto expresamente que la BMC BOLSA MERCANTIL DE COLOMBIA S.A.(en adelante "LA BOLSA") identificado con NIT 860.071.250-9 ubicada en la Calle 113 # 7 – 21 Teleport Business Park, torre A, piso 15 de</t>
    </r>
  </si>
  <si>
    <t xml:space="preserve"> -</t>
  </si>
  <si>
    <t xml:space="preserve">,con el propósito de dar cumplimiento a lo señalado por las </t>
  </si>
  <si>
    <t>normas legales en materia de prevención del lavado de activos, financiación al terrorismo, contrabando, corrupción, etc. y a los procedimientos al respecto, de manera voluntaria declaro expresamente que:</t>
  </si>
  <si>
    <r>
      <t>CÓDIGO:</t>
    </r>
    <r>
      <rPr>
        <sz val="10"/>
        <color theme="1"/>
        <rFont val="Arial Narrow"/>
        <family val="2"/>
      </rPr>
      <t xml:space="preserve"> BMC-MRCC-GR-MN9-FT-1</t>
    </r>
  </si>
  <si>
    <r>
      <t>VERSIÓN:</t>
    </r>
    <r>
      <rPr>
        <sz val="10"/>
        <rFont val="Arial Narrow"/>
        <family val="2"/>
      </rPr>
      <t xml:space="preserve"> </t>
    </r>
  </si>
  <si>
    <t xml:space="preserve">DIRECCIÓN DOMICILIO PRINCIPAL  </t>
  </si>
  <si>
    <t>En caso de seleccionar "OTRO" indicar el tipo de documento</t>
  </si>
  <si>
    <t>que relaciono en el presente formulario</t>
  </si>
  <si>
    <r>
      <rPr>
        <b/>
        <sz val="14"/>
        <rFont val="Arial Narrow"/>
        <family val="2"/>
      </rPr>
      <t>1.</t>
    </r>
    <r>
      <rPr>
        <sz val="14"/>
        <rFont val="Arial Narrow"/>
        <family val="2"/>
      </rPr>
      <t xml:space="preserve"> Las actividades de la empresa que represento son lícitas y se ejercen dentro del marco legal colombiano.</t>
    </r>
  </si>
  <si>
    <r>
      <rPr>
        <b/>
        <sz val="14"/>
        <rFont val="Arial Narrow"/>
        <family val="2"/>
      </rPr>
      <t>11.</t>
    </r>
    <r>
      <rPr>
        <sz val="14"/>
        <rFont val="Arial Narrow"/>
        <family val="2"/>
      </rPr>
      <t xml:space="preserve"> Que no existe contra mí o contra la empresa que represento ni sus accionistas, asociados o socios que directa o indirectamente tengan el CINCO POR CIENTO (5%) o más del capital social, aporte o participación, sus beneficiarios finales, sus representantes legales y sus integrantes de la junta directiva, de consejos de administración, investigaciones o procesos penales por los delitos de lavado de activos y/o sus delitos fuente, financiación del terrorismo y/o financiación de la proliferación de armas de destrucción masiva o acciones / decisiones en materia de extinción de dominio, estando LA BOLSA facultada para efectuar las verificaciones pertinentes y para dar por terminada cualquier prestación de servicios o relación jurídica existente, si se verifica que yo o alguna de las personas mencionadas tienen procesos judiciales en calidad de acusados que puedan colocar a </t>
    </r>
    <r>
      <rPr>
        <strike/>
        <sz val="14"/>
        <rFont val="Arial Narrow"/>
        <family val="2"/>
      </rPr>
      <t>la</t>
    </r>
    <r>
      <rPr>
        <sz val="14"/>
        <rFont val="Arial Narrow"/>
        <family val="2"/>
      </rPr>
      <t xml:space="preserve"> LA BOLSA frente a un riesgo legal, reputacional o de contagio.</t>
    </r>
  </si>
  <si>
    <r>
      <rPr>
        <b/>
        <sz val="14"/>
        <rFont val="Arial Narrow"/>
        <family val="2"/>
      </rPr>
      <t>7.</t>
    </r>
    <r>
      <rPr>
        <sz val="14"/>
        <rFont val="Arial Narrow"/>
        <family val="2"/>
      </rPr>
      <t xml:space="preserve"> Que la empresa que represento no ha efectuado transacciones u operaciones consistentes en o destinadas a la ejecución de actividades ilícitas de las contempladas en el Código Penal Colombiano o en cualquier norma que lo sustituya, adicione, o modifique, o a favor de personas que ejecuten o estén relacionadas con la ejecución de dichas actividades.</t>
    </r>
  </si>
  <si>
    <r>
      <rPr>
        <b/>
        <sz val="14"/>
        <rFont val="Arial Narrow"/>
        <family val="2"/>
      </rPr>
      <t xml:space="preserve">10. </t>
    </r>
    <r>
      <rPr>
        <sz val="14"/>
        <rFont val="Arial Narrow"/>
        <family val="2"/>
      </rPr>
      <t>Que ni la empresa que represento, ni sus accionistas, asociados o socios que directa o indirectamente tengan el CINCO POR CIENTO (5%) o más del capital social, aporte o participación, sus beneficiarios finales, sus representantes legales y sus integrantes de la junta directiva, de consejos de administración se encuentran en las listas vinculantes para Colombia, estando LA BOLSA facultada para efectuar las verificaciones que considere pertinentes y para dar por terminada cualquier prestación de servicios o relación jurídica existente, si se verifica que me encuentro o que alguna de las personas mencionadas figura en dichas listas.</t>
    </r>
  </si>
  <si>
    <r>
      <rPr>
        <b/>
        <sz val="14"/>
        <rFont val="Arial Narrow"/>
        <family val="2"/>
      </rPr>
      <t xml:space="preserve">12. </t>
    </r>
    <r>
      <rPr>
        <sz val="14"/>
        <rFont val="Arial Narrow"/>
        <family val="2"/>
      </rPr>
      <t>Que conozco, declaro y acepto que LA BOLSA, está en la obligación legal de solicitar las aclaraciones que estime pertinentes en el evento en que se presenten circunstancias con base en las cuales pueda tener dudas razonables sobre las operaciones de la empresa que represento (según corresponda al diligenciamiento del presente formato como persona natural, jurídica o estructura sin personería jurídica), así como del origen de los activos, evento en el cual suministraremos las aclaraciones que sean del caso. Si estas no son satisfactorias, LA BOLSA podrá terminar cualquier prestación de servicios o relación jurídica existente.</t>
    </r>
  </si>
  <si>
    <t>CIUDAD DOMICILIO PRINCIPAL</t>
  </si>
  <si>
    <t>DESCRIPCIÓN DE LA ACTIVIDAD PRINCIPAL</t>
  </si>
  <si>
    <r>
      <rPr>
        <b/>
        <sz val="12"/>
        <rFont val="Arial Narrow"/>
        <family val="2"/>
      </rPr>
      <t xml:space="preserve">Instrucciones de diligenciamiento: </t>
    </r>
    <r>
      <rPr>
        <sz val="12"/>
        <rFont val="Arial Narrow"/>
        <family val="2"/>
      </rPr>
      <t xml:space="preserve">
1. Por favor relacione los accionistas, asociados o socios que tengan directa o indirectamente más del 5% del capital social, aporte o participación. 
2. Si se trata de una estructura sin personería jurídica como por ejemplo, fideicomisos, fondos de inversión colectiva,asociaciones temporales de empresas, etc, relacione: el fiducario, el fondo de inversión colectiva y la entidad que lo administra, las uniones temporales, según corresponda, con su respectivo tipo de documento y número de identificación.
3. En caso de necesitar más espacio, anexar listado con los datos solicitados o certificado de la composición accionaria con vigencia no mayor a 30 días. </t>
    </r>
  </si>
  <si>
    <r>
      <rPr>
        <b/>
        <sz val="12"/>
        <rFont val="Arial Narrow"/>
        <family val="2"/>
      </rPr>
      <t xml:space="preserve">Instrucciones de diligenciamiento: </t>
    </r>
    <r>
      <rPr>
        <sz val="12"/>
        <rFont val="Arial Narrow"/>
        <family val="2"/>
      </rPr>
      <t xml:space="preserve">
1. Por favor relacione los beneficiarios finales de aquellos accionistas que sean personas jurídicas o estructuras sin personería jurídica con participación mayor al 5%
2. Los beneficiarios finales son las personas naturales que actuando individual o conjuntamente sea titular directa o indirectamente del 5% o más del capital o los derechos de voto de la persona jurídica, es decir, las personas naturales que ejerzan el control efectivo y/o final, o que tengan derecho a gozar y/o disponer de los activos, beneficios, resultados o utilidades. 
3. En caso de necesitar más espacio, anexar listado con los datos solicitados o certificado de la composición accionaria con vigencia no mayor a 30 días. </t>
    </r>
  </si>
  <si>
    <t xml:space="preserve"> la ciudad de Bogotá será el responsable del tratamiento de los datos personales de</t>
  </si>
  <si>
    <t xml:space="preserve"> y certifico expresamente que cuento con las autorizaciones de los titulares de los datos personales que serán tratados por parte de LA BOLSA y que dichas autorizaciones tienen el alcance necesario para las finalidades del tratamiento descritas en el presente documento. En tal virtud, LA BOLSA dará tratamiento a la información personal para los siguientes fines:
a. Cumplir con los requisitos legales para el debido conocimiento del cliente.
b. Procedimientos internos relacionados con el SARLAFT.
c. Cumplir con requisitos y/o requerimientos de autoridades administrativas de vigilancia y control sectoriales, nacionales y/o judiciales. 
d. Adelantar campañas de actualización de datos e información de cambios en el tratamiento de datos personales.
e. Solicitar información adicional en caso de ser necesario.
f.   En caso de aplicar, se podrá transmitir y/o transferir información a nivel Nacional e Internacional en cumplimiento del programa de transformación digital adelantado por LA BOLSA.
g. Compartir la información con órganos de control interno y externo.
h. Todas las demás necesarias para el cumplimiento de la normatividad aplicable al Sistema de Lavado de Activos y Financiación del Terrorismo (SARLAFT).
Así mismo, se le informa que como titular de sus datos personales usted tiene derecho a: (i) Acceder en forma gratuita a los datos proporcionados que hayan sido objeto de tratamiento. (ii) Conocer, actualizar y rectificar su información frente a datos parciales, inexactos, incompletos, fraccionados, que induzcan a error, o a aquellos cuyo tratamiento esté prohibido o no haya sido autorizado. (iii) Ser informado, previa solicitud, respecto del uso que le ha dado a sus datos personales; (iv) Solicitar prueba de la autorización otorgada. (v) Presentar ante la Superintendencia de Industria y Comercio (SIC) quejas por infracciones a lo dispuesto en la normatividad vigente. (vi) Revocar la autorización y/o solicitar la supresión del dato, siempre que no exista un deber legal o contractual que impida eliminarlos. (vii) Abstenerse de responder las preguntas sobre datos sensibles.
Finalmente, como titular de los datos puede ejercer sus derechos de acuerdo con los procedimientos y requisitos descritos en nuestra política, la cual se encuentra publicada en el sitio web www.bolsamercantil.com.co. Así mismo, podrá solicitar información relativa a protección de datos personales en los siguientes canales de atención: Dirección: Calle 113 No. 7-21 Torre A Piso 15 Edificio Teleport Business Park, Bogotá – Colombia Teléfono: (601) 6292529 o al correo electrónico: servicioalcliente@bolsamercantil.com.co.</t>
  </si>
  <si>
    <r>
      <rPr>
        <b/>
        <sz val="14"/>
        <rFont val="Arial Narrow"/>
        <family val="2"/>
      </rPr>
      <t xml:space="preserve">2. </t>
    </r>
    <r>
      <rPr>
        <sz val="14"/>
        <rFont val="Arial Narrow"/>
        <family val="2"/>
      </rPr>
      <t>En calidad de representante legal de</t>
    </r>
  </si>
  <si>
    <t>autorizo a LA BOLSA, para que consulten, soliciten y/o verifiquen el comportamiento de</t>
  </si>
  <si>
    <t xml:space="preserve">comercial, crediticio, financiero, y de servicios en los Operadores de Información (entendidos estos como los operadores de que trata la Ley 1266 de 2008 y demás normas que la complementen, modifiquen, adicionen o sustituyan) o cualquier otra persona, entidad u organización que maneje o administre bases de datos con los fines legalmente definidos para este tipo de entidades, para los siguientes objetivos: (i) como elemento de análisis para establecer y mantener una relación contractual, cualquiera que sea su naturaleza; (ii) monitorear el grado de endeudamiento y/o incumplimiento en el sector financiero, comercial, y de servicios, con el objetivo de evaluar los riesgos derivados de una relación contractual vigente; (iii) como elemento de análisis para hacer estudios de mercado o investigaciones comerciales o estadísticas, y (iv) desarrollo de herramientas que prevengan el fraude y las acciones o prácticas corruptas, así como aquellas que permitan conocer características del  comportamiento financiero y </t>
  </si>
  <si>
    <r>
      <rPr>
        <b/>
        <sz val="14"/>
        <rFont val="Arial Narrow"/>
        <family val="2"/>
      </rPr>
      <t xml:space="preserve">2. </t>
    </r>
    <r>
      <rPr>
        <sz val="14"/>
        <rFont val="Arial Narrow"/>
        <family val="2"/>
      </rPr>
      <t>Los recursos de la empresa que represento provienen de actividades lícitas y están ligados al desarrollo de sus actividades, y que, por lo tanto, no provienen de ninguna actividad ilícita de las contempladas en el Código Penal Colombiano o cualquier norma que lo sustituya, adicione o modifique.</t>
    </r>
  </si>
  <si>
    <r>
      <rPr>
        <b/>
        <sz val="14"/>
        <rFont val="Arial Narrow"/>
        <family val="2"/>
      </rPr>
      <t>3.</t>
    </r>
    <r>
      <rPr>
        <sz val="14"/>
        <rFont val="Arial Narrow"/>
        <family val="2"/>
      </rPr>
      <t xml:space="preserve"> La información suministrada es veraz, exacta y verificable y me obligo a actualizarla anualmente; cuando se presente algún cambio en la administración de la compañia (representantes legales, apoderado, accionistas, beneficiarios finales (cuando aplique) y/o junta directiva) o cada vez que así lo solicite LA BOLSA, suministrando la totalidad de los soportes documentales vigentes exigidos. </t>
    </r>
  </si>
  <si>
    <r>
      <rPr>
        <b/>
        <sz val="14"/>
        <rFont val="Arial Narrow"/>
        <family val="2"/>
      </rPr>
      <t xml:space="preserve">6. </t>
    </r>
    <r>
      <rPr>
        <sz val="14"/>
        <rFont val="Arial Narrow"/>
        <family val="2"/>
      </rPr>
      <t xml:space="preserve">Que los recursos que posee la empresa que represento (según corresponda al diligenciamiento del presente formato como persona natural, jurídica o estructura sin personería jurídica) provienen del desarrollo de las siguientes actividades:
</t>
    </r>
  </si>
  <si>
    <r>
      <rPr>
        <b/>
        <sz val="14"/>
        <rFont val="Arial Narrow"/>
        <family val="2"/>
      </rPr>
      <t>1.</t>
    </r>
    <r>
      <rPr>
        <sz val="14"/>
        <rFont val="Arial Narrow"/>
        <family val="2"/>
      </rPr>
      <t xml:space="preserve"> Fotocopia del documento de identidad del representante legal o apoderado de la persona jurídica que firma este formulario, ampliada al 150%</t>
    </r>
  </si>
  <si>
    <t xml:space="preserve">NOMBRE Y APELLIDOS COMPLETOS REPRESENTANTE LEGAL O APODERADO (Persona jurídica o estructura sin personería jurídica) </t>
  </si>
  <si>
    <r>
      <t xml:space="preserve">NÚMERO IDENTIFICACIÓN DEL REPRESENTANTE LEGAL O APODERADO (Persona </t>
    </r>
    <r>
      <rPr>
        <strike/>
        <sz val="10"/>
        <rFont val="Arial Narrow"/>
        <family val="2"/>
      </rPr>
      <t>j</t>
    </r>
    <r>
      <rPr>
        <sz val="10"/>
        <rFont val="Arial Narrow"/>
        <family val="2"/>
      </rPr>
      <t>urídica o estructura sin personería jurídica)</t>
    </r>
  </si>
  <si>
    <r>
      <t xml:space="preserve">VIGENCIA DESDE: </t>
    </r>
    <r>
      <rPr>
        <sz val="10"/>
        <rFont val="Arial Narrow"/>
        <family val="2"/>
      </rPr>
      <t>30/12/2025</t>
    </r>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2">
    <numFmt numFmtId="41" formatCode="_-* #,##0_-;\-* #,##0_-;_-* &quot;-&quot;_-;_-@_-"/>
    <numFmt numFmtId="164" formatCode="_(* #,##0.00_);_(* \(#,##0.00\);_(* &quot;-&quot;??_);_(@_)"/>
  </numFmts>
  <fonts count="38" x14ac:knownFonts="1">
    <font>
      <sz val="11"/>
      <color theme="1"/>
      <name val="Calibri"/>
      <family val="2"/>
      <scheme val="minor"/>
    </font>
    <font>
      <sz val="11"/>
      <color theme="1"/>
      <name val="Calibri"/>
      <family val="2"/>
      <scheme val="minor"/>
    </font>
    <font>
      <sz val="10"/>
      <name val="Arial"/>
      <family val="2"/>
    </font>
    <font>
      <sz val="10"/>
      <name val="Arial Narrow"/>
      <family val="2"/>
    </font>
    <font>
      <b/>
      <sz val="14"/>
      <name val="Arial Narrow"/>
      <family val="2"/>
    </font>
    <font>
      <b/>
      <sz val="10"/>
      <color theme="1"/>
      <name val="Arial Narrow"/>
      <family val="2"/>
    </font>
    <font>
      <b/>
      <sz val="20"/>
      <name val="Arial Narrow"/>
      <family val="2"/>
    </font>
    <font>
      <sz val="10"/>
      <color rgb="FFFF0000"/>
      <name val="Arial Narrow"/>
      <family val="2"/>
    </font>
    <font>
      <sz val="9"/>
      <name val="Arial Narrow"/>
      <family val="2"/>
    </font>
    <font>
      <sz val="10.5"/>
      <name val="Arial Narrow"/>
      <family val="2"/>
    </font>
    <font>
      <b/>
      <sz val="10.5"/>
      <name val="Arial Narrow"/>
      <family val="2"/>
    </font>
    <font>
      <b/>
      <sz val="9"/>
      <name val="Arial Narrow"/>
      <family val="2"/>
    </font>
    <font>
      <b/>
      <sz val="13"/>
      <name val="Arial Narrow"/>
      <family val="2"/>
    </font>
    <font>
      <sz val="13"/>
      <name val="Arial Narrow"/>
      <family val="2"/>
    </font>
    <font>
      <b/>
      <sz val="16"/>
      <color theme="0"/>
      <name val="Arial Narrow"/>
      <family val="2"/>
    </font>
    <font>
      <sz val="11"/>
      <name val="Arial Narrow"/>
      <family val="2"/>
    </font>
    <font>
      <sz val="8"/>
      <name val="Arial Narrow"/>
      <family val="2"/>
    </font>
    <font>
      <sz val="7"/>
      <name val="Arial Narrow"/>
      <family val="2"/>
    </font>
    <font>
      <sz val="12"/>
      <name val="Arial Narrow"/>
      <family val="2"/>
    </font>
    <font>
      <b/>
      <sz val="9"/>
      <color indexed="9"/>
      <name val="Arial Narrow"/>
      <family val="2"/>
    </font>
    <font>
      <sz val="14"/>
      <name val="Arial Narrow"/>
      <family val="2"/>
    </font>
    <font>
      <sz val="14"/>
      <color theme="1"/>
      <name val="Arial Narrow"/>
      <family val="2"/>
    </font>
    <font>
      <b/>
      <sz val="9"/>
      <color indexed="81"/>
      <name val="Tahoma"/>
      <family val="2"/>
    </font>
    <font>
      <sz val="9"/>
      <color indexed="81"/>
      <name val="Tahoma"/>
      <family val="2"/>
    </font>
    <font>
      <b/>
      <sz val="13"/>
      <color theme="2"/>
      <name val="Arial Narrow"/>
      <family val="2"/>
    </font>
    <font>
      <b/>
      <sz val="11"/>
      <name val="Arial Narrow"/>
      <family val="2"/>
    </font>
    <font>
      <sz val="10"/>
      <color theme="1"/>
      <name val="Arial Narrow"/>
      <family val="2"/>
    </font>
    <font>
      <b/>
      <sz val="10"/>
      <name val="Arial Narrow"/>
      <family val="2"/>
    </font>
    <font>
      <b/>
      <sz val="12"/>
      <name val="Arial Narrow"/>
      <family val="2"/>
    </font>
    <font>
      <i/>
      <sz val="12"/>
      <name val="Arial Narrow"/>
      <family val="2"/>
    </font>
    <font>
      <b/>
      <i/>
      <sz val="12"/>
      <name val="Arial Narrow"/>
      <family val="2"/>
    </font>
    <font>
      <i/>
      <sz val="12"/>
      <color rgb="FF0070C0"/>
      <name val="Arial Narrow"/>
      <family val="2"/>
    </font>
    <font>
      <b/>
      <strike/>
      <sz val="9"/>
      <color rgb="FFFF0000"/>
      <name val="Arial Narrow"/>
      <family val="2"/>
    </font>
    <font>
      <strike/>
      <sz val="11"/>
      <color rgb="FFFF0000"/>
      <name val="Arial Narrow"/>
      <family val="2"/>
    </font>
    <font>
      <strike/>
      <sz val="13"/>
      <color rgb="FFFF0000"/>
      <name val="Arial Narrow"/>
      <family val="2"/>
    </font>
    <font>
      <sz val="13"/>
      <color rgb="FFFF0000"/>
      <name val="Arial Narrow"/>
      <family val="2"/>
    </font>
    <font>
      <strike/>
      <sz val="14"/>
      <name val="Arial Narrow"/>
      <family val="2"/>
    </font>
    <font>
      <strike/>
      <sz val="10"/>
      <name val="Arial Narrow"/>
      <family val="2"/>
    </font>
  </fonts>
  <fills count="10">
    <fill>
      <patternFill patternType="none"/>
    </fill>
    <fill>
      <patternFill patternType="gray125"/>
    </fill>
    <fill>
      <patternFill patternType="solid">
        <fgColor indexed="9"/>
        <bgColor indexed="64"/>
      </patternFill>
    </fill>
    <fill>
      <patternFill patternType="solid">
        <fgColor rgb="FFDCE6F1"/>
        <bgColor indexed="64"/>
      </patternFill>
    </fill>
    <fill>
      <patternFill patternType="solid">
        <fgColor theme="0"/>
        <bgColor indexed="64"/>
      </patternFill>
    </fill>
    <fill>
      <patternFill patternType="solid">
        <fgColor rgb="FF1F497D"/>
        <bgColor indexed="64"/>
      </patternFill>
    </fill>
    <fill>
      <patternFill patternType="solid">
        <fgColor rgb="FFDDEBF7"/>
        <bgColor indexed="64"/>
      </patternFill>
    </fill>
    <fill>
      <patternFill patternType="solid">
        <fgColor theme="4" tint="0.79998168889431442"/>
        <bgColor indexed="64"/>
      </patternFill>
    </fill>
    <fill>
      <patternFill patternType="solid">
        <fgColor theme="7"/>
        <bgColor indexed="64"/>
      </patternFill>
    </fill>
    <fill>
      <patternFill patternType="solid">
        <fgColor rgb="FFFFC000"/>
        <bgColor indexed="64"/>
      </patternFill>
    </fill>
  </fills>
  <borders count="12">
    <border>
      <left/>
      <right/>
      <top/>
      <bottom/>
      <diagonal/>
    </border>
    <border>
      <left style="medium">
        <color indexed="64"/>
      </left>
      <right/>
      <top style="medium">
        <color indexed="64"/>
      </top>
      <bottom/>
      <diagonal/>
    </border>
    <border>
      <left/>
      <right/>
      <top style="medium">
        <color indexed="64"/>
      </top>
      <bottom/>
      <diagonal/>
    </border>
    <border>
      <left/>
      <right style="medium">
        <color indexed="64"/>
      </right>
      <top style="medium">
        <color indexed="64"/>
      </top>
      <bottom/>
      <diagonal/>
    </border>
    <border>
      <left style="medium">
        <color indexed="64"/>
      </left>
      <right/>
      <top style="medium">
        <color indexed="64"/>
      </top>
      <bottom style="medium">
        <color indexed="64"/>
      </bottom>
      <diagonal/>
    </border>
    <border>
      <left/>
      <right/>
      <top style="medium">
        <color indexed="64"/>
      </top>
      <bottom style="medium">
        <color indexed="64"/>
      </bottom>
      <diagonal/>
    </border>
    <border>
      <left/>
      <right style="medium">
        <color indexed="64"/>
      </right>
      <top style="medium">
        <color indexed="64"/>
      </top>
      <bottom style="medium">
        <color indexed="64"/>
      </bottom>
      <diagonal/>
    </border>
    <border>
      <left style="medium">
        <color indexed="64"/>
      </left>
      <right/>
      <top/>
      <bottom/>
      <diagonal/>
    </border>
    <border>
      <left/>
      <right style="medium">
        <color indexed="64"/>
      </right>
      <top/>
      <bottom/>
      <diagonal/>
    </border>
    <border>
      <left style="medium">
        <color indexed="64"/>
      </left>
      <right/>
      <top/>
      <bottom style="medium">
        <color indexed="64"/>
      </bottom>
      <diagonal/>
    </border>
    <border>
      <left/>
      <right/>
      <top/>
      <bottom style="medium">
        <color indexed="64"/>
      </bottom>
      <diagonal/>
    </border>
    <border>
      <left/>
      <right style="medium">
        <color indexed="64"/>
      </right>
      <top/>
      <bottom style="medium">
        <color indexed="64"/>
      </bottom>
      <diagonal/>
    </border>
  </borders>
  <cellStyleXfs count="4">
    <xf numFmtId="0" fontId="0" fillId="0" borderId="0"/>
    <xf numFmtId="41" fontId="1" fillId="0" borderId="0" applyFont="0" applyFill="0" applyBorder="0" applyAlignment="0" applyProtection="0"/>
    <xf numFmtId="0" fontId="2" fillId="0" borderId="0"/>
    <xf numFmtId="164" fontId="2" fillId="0" borderId="0" applyFont="0" applyFill="0" applyBorder="0" applyAlignment="0" applyProtection="0"/>
  </cellStyleXfs>
  <cellXfs count="238">
    <xf numFmtId="0" fontId="0" fillId="0" borderId="0" xfId="0"/>
    <xf numFmtId="0" fontId="3" fillId="2" borderId="8" xfId="2" applyFont="1" applyFill="1" applyBorder="1" applyAlignment="1">
      <alignment horizontal="center"/>
    </xf>
    <xf numFmtId="0" fontId="3" fillId="2" borderId="8" xfId="2" applyFont="1" applyFill="1" applyBorder="1"/>
    <xf numFmtId="0" fontId="9" fillId="0" borderId="8" xfId="2" applyFont="1" applyBorder="1"/>
    <xf numFmtId="0" fontId="8" fillId="2" borderId="8" xfId="2" applyFont="1" applyFill="1" applyBorder="1"/>
    <xf numFmtId="0" fontId="3" fillId="4" borderId="10" xfId="2" applyFont="1" applyFill="1" applyBorder="1"/>
    <xf numFmtId="0" fontId="16" fillId="4" borderId="10" xfId="2" applyFont="1" applyFill="1" applyBorder="1" applyAlignment="1">
      <alignment horizontal="center"/>
    </xf>
    <xf numFmtId="0" fontId="3" fillId="2" borderId="10" xfId="2" applyFont="1" applyFill="1" applyBorder="1"/>
    <xf numFmtId="0" fontId="9" fillId="4" borderId="8" xfId="2" applyFont="1" applyFill="1" applyBorder="1" applyAlignment="1">
      <alignment horizontal="center"/>
    </xf>
    <xf numFmtId="0" fontId="13" fillId="0" borderId="8" xfId="2" applyFont="1" applyBorder="1" applyAlignment="1">
      <alignment horizontal="center" vertical="center"/>
    </xf>
    <xf numFmtId="0" fontId="16" fillId="2" borderId="8" xfId="2" applyFont="1" applyFill="1" applyBorder="1"/>
    <xf numFmtId="0" fontId="8" fillId="2" borderId="8" xfId="2" applyFont="1" applyFill="1" applyBorder="1" applyAlignment="1">
      <alignment vertical="center"/>
    </xf>
    <xf numFmtId="0" fontId="13" fillId="2" borderId="8" xfId="2" applyFont="1" applyFill="1" applyBorder="1" applyAlignment="1">
      <alignment horizontal="center" vertical="center"/>
    </xf>
    <xf numFmtId="0" fontId="13" fillId="2" borderId="8" xfId="2" applyFont="1" applyFill="1" applyBorder="1" applyAlignment="1">
      <alignment vertical="center"/>
    </xf>
    <xf numFmtId="0" fontId="9" fillId="2" borderId="8" xfId="2" applyFont="1" applyFill="1" applyBorder="1"/>
    <xf numFmtId="0" fontId="13" fillId="0" borderId="8" xfId="2" applyFont="1" applyBorder="1" applyAlignment="1">
      <alignment horizontal="center"/>
    </xf>
    <xf numFmtId="0" fontId="13" fillId="2" borderId="8" xfId="2" applyFont="1" applyFill="1" applyBorder="1" applyAlignment="1">
      <alignment horizontal="center"/>
    </xf>
    <xf numFmtId="0" fontId="20" fillId="0" borderId="8" xfId="2" applyFont="1" applyBorder="1" applyAlignment="1">
      <alignment vertical="top" wrapText="1"/>
    </xf>
    <xf numFmtId="0" fontId="13" fillId="2" borderId="8" xfId="2" applyFont="1" applyFill="1" applyBorder="1"/>
    <xf numFmtId="0" fontId="13" fillId="2" borderId="8" xfId="2" applyFont="1" applyFill="1" applyBorder="1" applyAlignment="1">
      <alignment vertical="center" wrapText="1"/>
    </xf>
    <xf numFmtId="0" fontId="3" fillId="2" borderId="11" xfId="2" applyFont="1" applyFill="1" applyBorder="1"/>
    <xf numFmtId="0" fontId="15" fillId="2" borderId="8" xfId="2" applyFont="1" applyFill="1" applyBorder="1"/>
    <xf numFmtId="0" fontId="3" fillId="4" borderId="10" xfId="2" applyFont="1" applyFill="1" applyBorder="1" applyAlignment="1">
      <alignment horizontal="center"/>
    </xf>
    <xf numFmtId="0" fontId="20" fillId="0" borderId="8" xfId="2" applyFont="1" applyBorder="1" applyAlignment="1">
      <alignment horizontal="justify" vertical="top" wrapText="1"/>
    </xf>
    <xf numFmtId="0" fontId="21" fillId="0" borderId="8" xfId="2" applyFont="1" applyBorder="1" applyAlignment="1">
      <alignment horizontal="justify" vertical="top" wrapText="1"/>
    </xf>
    <xf numFmtId="0" fontId="20" fillId="0" borderId="8" xfId="2" applyFont="1" applyBorder="1" applyAlignment="1">
      <alignment horizontal="left" vertical="top" wrapText="1"/>
    </xf>
    <xf numFmtId="0" fontId="13" fillId="4" borderId="7" xfId="2" applyFont="1" applyFill="1" applyBorder="1" applyAlignment="1" applyProtection="1">
      <alignment horizontal="center" vertical="center"/>
      <protection locked="0"/>
    </xf>
    <xf numFmtId="0" fontId="3" fillId="4" borderId="0" xfId="2" applyFont="1" applyFill="1" applyProtection="1">
      <protection locked="0"/>
    </xf>
    <xf numFmtId="0" fontId="3" fillId="4" borderId="7" xfId="2" applyFont="1" applyFill="1" applyBorder="1" applyAlignment="1" applyProtection="1">
      <alignment horizontal="center"/>
      <protection locked="0"/>
    </xf>
    <xf numFmtId="0" fontId="3" fillId="4" borderId="7" xfId="2" applyFont="1" applyFill="1" applyBorder="1" applyProtection="1">
      <protection locked="0"/>
    </xf>
    <xf numFmtId="0" fontId="13" fillId="4" borderId="7" xfId="2" applyFont="1" applyFill="1" applyBorder="1" applyProtection="1">
      <protection locked="0"/>
    </xf>
    <xf numFmtId="0" fontId="9" fillId="4" borderId="7" xfId="2" applyFont="1" applyFill="1" applyBorder="1" applyProtection="1">
      <protection locked="0"/>
    </xf>
    <xf numFmtId="0" fontId="8" fillId="4" borderId="7" xfId="2" applyFont="1" applyFill="1" applyBorder="1" applyProtection="1">
      <protection locked="0"/>
    </xf>
    <xf numFmtId="0" fontId="15" fillId="4" borderId="7" xfId="2" applyFont="1" applyFill="1" applyBorder="1" applyProtection="1">
      <protection locked="0"/>
    </xf>
    <xf numFmtId="0" fontId="8" fillId="0" borderId="8" xfId="2" applyFont="1" applyBorder="1" applyAlignment="1">
      <alignment horizontal="center" vertical="center"/>
    </xf>
    <xf numFmtId="0" fontId="16" fillId="4" borderId="7" xfId="2" applyFont="1" applyFill="1" applyBorder="1" applyProtection="1">
      <protection locked="0"/>
    </xf>
    <xf numFmtId="0" fontId="13" fillId="4" borderId="7" xfId="2" applyFont="1" applyFill="1" applyBorder="1" applyAlignment="1" applyProtection="1">
      <alignment horizontal="center"/>
      <protection locked="0"/>
    </xf>
    <xf numFmtId="0" fontId="13" fillId="4" borderId="7" xfId="2" applyFont="1" applyFill="1" applyBorder="1" applyAlignment="1" applyProtection="1">
      <alignment vertical="center"/>
      <protection locked="0"/>
    </xf>
    <xf numFmtId="0" fontId="20" fillId="4" borderId="7" xfId="2" applyFont="1" applyFill="1" applyBorder="1" applyProtection="1">
      <protection locked="0"/>
    </xf>
    <xf numFmtId="0" fontId="3" fillId="4" borderId="9" xfId="2" applyFont="1" applyFill="1" applyBorder="1" applyProtection="1">
      <protection locked="0"/>
    </xf>
    <xf numFmtId="0" fontId="8" fillId="2" borderId="8" xfId="2" applyFont="1" applyFill="1" applyBorder="1" applyAlignment="1">
      <alignment vertical="center" wrapText="1"/>
    </xf>
    <xf numFmtId="0" fontId="18" fillId="4" borderId="10" xfId="2" applyFont="1" applyFill="1" applyBorder="1"/>
    <xf numFmtId="0" fontId="20" fillId="2" borderId="8" xfId="2" applyFont="1" applyFill="1" applyBorder="1" applyAlignment="1">
      <alignment vertical="top"/>
    </xf>
    <xf numFmtId="0" fontId="18" fillId="4" borderId="7" xfId="2" applyFont="1" applyFill="1" applyBorder="1" applyProtection="1">
      <protection locked="0"/>
    </xf>
    <xf numFmtId="0" fontId="3" fillId="0" borderId="8" xfId="2" applyFont="1" applyBorder="1" applyAlignment="1">
      <alignment vertical="center"/>
    </xf>
    <xf numFmtId="0" fontId="29" fillId="4" borderId="10" xfId="2" applyFont="1" applyFill="1" applyBorder="1" applyAlignment="1">
      <alignment vertical="center"/>
    </xf>
    <xf numFmtId="0" fontId="34" fillId="2" borderId="8" xfId="2" applyFont="1" applyFill="1" applyBorder="1" applyAlignment="1">
      <alignment horizontal="center"/>
    </xf>
    <xf numFmtId="0" fontId="35" fillId="2" borderId="8" xfId="2" applyFont="1" applyFill="1" applyBorder="1" applyAlignment="1">
      <alignment horizontal="center"/>
    </xf>
    <xf numFmtId="0" fontId="3" fillId="0" borderId="0" xfId="2" applyFont="1" applyProtection="1">
      <protection locked="0"/>
    </xf>
    <xf numFmtId="0" fontId="13" fillId="0" borderId="0" xfId="2" applyFont="1" applyProtection="1">
      <protection locked="0"/>
    </xf>
    <xf numFmtId="0" fontId="9" fillId="0" borderId="0" xfId="2" applyFont="1" applyProtection="1">
      <protection locked="0"/>
    </xf>
    <xf numFmtId="0" fontId="8" fillId="0" borderId="0" xfId="2" applyFont="1" applyProtection="1">
      <protection locked="0"/>
    </xf>
    <xf numFmtId="0" fontId="15" fillId="0" borderId="0" xfId="2" applyFont="1" applyProtection="1">
      <protection locked="0"/>
    </xf>
    <xf numFmtId="0" fontId="13" fillId="0" borderId="0" xfId="2" applyFont="1" applyAlignment="1" applyProtection="1">
      <alignment horizontal="center" vertical="center"/>
      <protection locked="0"/>
    </xf>
    <xf numFmtId="0" fontId="16" fillId="0" borderId="0" xfId="2" applyFont="1" applyProtection="1">
      <protection locked="0"/>
    </xf>
    <xf numFmtId="0" fontId="13" fillId="0" borderId="0" xfId="2" applyFont="1" applyAlignment="1" applyProtection="1">
      <alignment horizontal="center"/>
      <protection locked="0"/>
    </xf>
    <xf numFmtId="0" fontId="13" fillId="0" borderId="0" xfId="2" applyFont="1" applyAlignment="1" applyProtection="1">
      <alignment vertical="center"/>
      <protection locked="0"/>
    </xf>
    <xf numFmtId="0" fontId="3" fillId="0" borderId="0" xfId="2" applyFont="1" applyAlignment="1" applyProtection="1">
      <alignment horizontal="center"/>
      <protection locked="0"/>
    </xf>
    <xf numFmtId="0" fontId="20" fillId="0" borderId="0" xfId="2" applyFont="1" applyProtection="1">
      <protection locked="0"/>
    </xf>
    <xf numFmtId="0" fontId="18" fillId="0" borderId="0" xfId="2" applyFont="1" applyProtection="1">
      <protection locked="0"/>
    </xf>
    <xf numFmtId="0" fontId="3" fillId="2" borderId="0" xfId="2" applyFont="1" applyFill="1"/>
    <xf numFmtId="0" fontId="7" fillId="2" borderId="0" xfId="2" applyFont="1" applyFill="1"/>
    <xf numFmtId="0" fontId="8" fillId="2" borderId="0" xfId="2" applyFont="1" applyFill="1" applyAlignment="1">
      <alignment vertical="center"/>
    </xf>
    <xf numFmtId="0" fontId="9" fillId="2" borderId="0" xfId="2" applyFont="1" applyFill="1"/>
    <xf numFmtId="0" fontId="10" fillId="2" borderId="0" xfId="2" applyFont="1" applyFill="1" applyAlignment="1">
      <alignment horizontal="center" vertical="center" wrapText="1"/>
    </xf>
    <xf numFmtId="0" fontId="24" fillId="8" borderId="0" xfId="2" applyFont="1" applyFill="1" applyAlignment="1" applyProtection="1">
      <alignment horizontal="center" vertical="center"/>
      <protection locked="0"/>
    </xf>
    <xf numFmtId="0" fontId="13" fillId="2" borderId="0" xfId="2" applyFont="1" applyFill="1"/>
    <xf numFmtId="0" fontId="12" fillId="2" borderId="0" xfId="2" applyFont="1" applyFill="1" applyAlignment="1">
      <alignment horizontal="center" vertical="center" wrapText="1"/>
    </xf>
    <xf numFmtId="0" fontId="11" fillId="2" borderId="0" xfId="2" applyFont="1" applyFill="1" applyAlignment="1">
      <alignment horizontal="center" vertical="center" wrapText="1"/>
    </xf>
    <xf numFmtId="0" fontId="11" fillId="2" borderId="0" xfId="2" applyFont="1" applyFill="1" applyAlignment="1">
      <alignment horizontal="center"/>
    </xf>
    <xf numFmtId="0" fontId="27" fillId="2" borderId="0" xfId="2" applyFont="1" applyFill="1" applyAlignment="1">
      <alignment horizontal="center"/>
    </xf>
    <xf numFmtId="0" fontId="11" fillId="2" borderId="0" xfId="2" applyFont="1" applyFill="1" applyAlignment="1">
      <alignment vertical="center" wrapText="1"/>
    </xf>
    <xf numFmtId="0" fontId="4" fillId="2" borderId="0" xfId="2" applyFont="1" applyFill="1" applyAlignment="1">
      <alignment horizontal="center" vertical="center" wrapText="1"/>
    </xf>
    <xf numFmtId="0" fontId="11" fillId="2" borderId="0" xfId="2" applyFont="1" applyFill="1" applyAlignment="1">
      <alignment horizontal="right" vertical="center"/>
    </xf>
    <xf numFmtId="0" fontId="9" fillId="0" borderId="0" xfId="2" applyFont="1" applyAlignment="1">
      <alignment horizontal="center" vertical="center"/>
    </xf>
    <xf numFmtId="0" fontId="11" fillId="2" borderId="0" xfId="2" applyFont="1" applyFill="1" applyAlignment="1">
      <alignment horizontal="right"/>
    </xf>
    <xf numFmtId="0" fontId="11" fillId="2" borderId="0" xfId="2" applyFont="1" applyFill="1" applyAlignment="1">
      <alignment horizontal="left"/>
    </xf>
    <xf numFmtId="0" fontId="11" fillId="2" borderId="0" xfId="2" applyFont="1" applyFill="1" applyAlignment="1">
      <alignment vertical="center"/>
    </xf>
    <xf numFmtId="0" fontId="10" fillId="2" borderId="0" xfId="2" applyFont="1" applyFill="1" applyAlignment="1">
      <alignment vertical="center" wrapText="1"/>
    </xf>
    <xf numFmtId="0" fontId="8" fillId="2" borderId="0" xfId="2" applyFont="1" applyFill="1"/>
    <xf numFmtId="0" fontId="11" fillId="2" borderId="0" xfId="2" applyFont="1" applyFill="1"/>
    <xf numFmtId="0" fontId="3" fillId="2" borderId="0" xfId="2" applyFont="1" applyFill="1" applyAlignment="1">
      <alignment horizontal="left" vertical="center"/>
    </xf>
    <xf numFmtId="0" fontId="3" fillId="2" borderId="0" xfId="2" applyFont="1" applyFill="1" applyAlignment="1">
      <alignment horizontal="left"/>
    </xf>
    <xf numFmtId="0" fontId="3" fillId="0" borderId="0" xfId="2" applyFont="1" applyAlignment="1">
      <alignment horizontal="left" vertical="center"/>
    </xf>
    <xf numFmtId="0" fontId="8" fillId="0" borderId="0" xfId="2" applyFont="1" applyAlignment="1">
      <alignment horizontal="left" vertical="center"/>
    </xf>
    <xf numFmtId="0" fontId="8" fillId="0" borderId="0" xfId="2" applyFont="1" applyAlignment="1">
      <alignment horizontal="center" vertical="center"/>
    </xf>
    <xf numFmtId="0" fontId="3" fillId="2" borderId="0" xfId="2" applyFont="1" applyFill="1" applyAlignment="1">
      <alignment horizontal="center"/>
    </xf>
    <xf numFmtId="0" fontId="11" fillId="4" borderId="0" xfId="2" applyFont="1" applyFill="1" applyAlignment="1">
      <alignment wrapText="1"/>
    </xf>
    <xf numFmtId="0" fontId="9" fillId="4" borderId="0" xfId="2" applyFont="1" applyFill="1"/>
    <xf numFmtId="0" fontId="9" fillId="4" borderId="0" xfId="2" applyFont="1" applyFill="1" applyAlignment="1">
      <alignment horizontal="center"/>
    </xf>
    <xf numFmtId="0" fontId="16" fillId="2" borderId="0" xfId="2" applyFont="1" applyFill="1"/>
    <xf numFmtId="0" fontId="3" fillId="0" borderId="0" xfId="2" applyFont="1"/>
    <xf numFmtId="0" fontId="3" fillId="0" borderId="0" xfId="2" applyFont="1" applyAlignment="1">
      <alignment vertical="center"/>
    </xf>
    <xf numFmtId="0" fontId="8" fillId="2" borderId="0" xfId="2" applyFont="1" applyFill="1" applyAlignment="1">
      <alignment horizontal="left" vertical="center"/>
    </xf>
    <xf numFmtId="0" fontId="8" fillId="0" borderId="0" xfId="2" applyFont="1"/>
    <xf numFmtId="0" fontId="13" fillId="2" borderId="0" xfId="2" applyFont="1" applyFill="1" applyAlignment="1">
      <alignment horizontal="center" vertical="center"/>
    </xf>
    <xf numFmtId="0" fontId="13" fillId="2" borderId="0" xfId="2" applyFont="1" applyFill="1" applyAlignment="1">
      <alignment horizontal="center"/>
    </xf>
    <xf numFmtId="0" fontId="13" fillId="0" borderId="0" xfId="2" applyFont="1" applyAlignment="1">
      <alignment horizontal="center" vertical="center"/>
    </xf>
    <xf numFmtId="0" fontId="8" fillId="0" borderId="0" xfId="2" applyFont="1" applyAlignment="1">
      <alignment vertical="center"/>
    </xf>
    <xf numFmtId="0" fontId="3" fillId="0" borderId="0" xfId="2" applyFont="1" applyAlignment="1">
      <alignment horizontal="left"/>
    </xf>
    <xf numFmtId="0" fontId="18" fillId="2" borderId="0" xfId="2" applyFont="1" applyFill="1" applyAlignment="1">
      <alignment horizontal="center"/>
    </xf>
    <xf numFmtId="0" fontId="9" fillId="2" borderId="0" xfId="2" applyFont="1" applyFill="1" applyAlignment="1">
      <alignment horizontal="center" vertical="center" wrapText="1"/>
    </xf>
    <xf numFmtId="0" fontId="9" fillId="0" borderId="0" xfId="2" applyFont="1"/>
    <xf numFmtId="0" fontId="26" fillId="0" borderId="0" xfId="2" applyFont="1" applyAlignment="1">
      <alignment vertical="center"/>
    </xf>
    <xf numFmtId="0" fontId="13" fillId="0" borderId="0" xfId="2" applyFont="1" applyAlignment="1">
      <alignment horizontal="center"/>
    </xf>
    <xf numFmtId="0" fontId="10" fillId="2" borderId="0" xfId="2" applyFont="1" applyFill="1" applyAlignment="1">
      <alignment wrapText="1"/>
    </xf>
    <xf numFmtId="0" fontId="11" fillId="2" borderId="0" xfId="2" applyFont="1" applyFill="1" applyAlignment="1">
      <alignment horizontal="center" wrapText="1"/>
    </xf>
    <xf numFmtId="0" fontId="25" fillId="2" borderId="0" xfId="2" applyFont="1" applyFill="1" applyAlignment="1">
      <alignment horizontal="center"/>
    </xf>
    <xf numFmtId="0" fontId="15" fillId="2" borderId="0" xfId="2" applyFont="1" applyFill="1" applyAlignment="1">
      <alignment horizontal="center"/>
    </xf>
    <xf numFmtId="0" fontId="15" fillId="8" borderId="0" xfId="2" applyFont="1" applyFill="1" applyAlignment="1">
      <alignment horizontal="center"/>
    </xf>
    <xf numFmtId="0" fontId="15" fillId="0" borderId="0" xfId="2" applyFont="1" applyAlignment="1" applyProtection="1">
      <alignment horizontal="center"/>
      <protection locked="0"/>
    </xf>
    <xf numFmtId="0" fontId="13" fillId="7" borderId="0" xfId="2" applyFont="1" applyFill="1" applyAlignment="1">
      <alignment horizontal="center"/>
    </xf>
    <xf numFmtId="0" fontId="15" fillId="0" borderId="0" xfId="2" applyFont="1" applyAlignment="1">
      <alignment horizontal="center"/>
    </xf>
    <xf numFmtId="0" fontId="33" fillId="8" borderId="0" xfId="2" applyFont="1" applyFill="1" applyAlignment="1">
      <alignment horizontal="center"/>
    </xf>
    <xf numFmtId="0" fontId="33" fillId="2" borderId="0" xfId="2" applyFont="1" applyFill="1" applyAlignment="1">
      <alignment horizontal="center"/>
    </xf>
    <xf numFmtId="37" fontId="13" fillId="0" borderId="0" xfId="2" applyNumberFormat="1" applyFont="1" applyAlignment="1" applyProtection="1">
      <alignment horizontal="center"/>
      <protection locked="0"/>
    </xf>
    <xf numFmtId="0" fontId="15" fillId="0" borderId="0" xfId="2" applyFont="1"/>
    <xf numFmtId="0" fontId="20" fillId="0" borderId="0" xfId="2" applyFont="1" applyAlignment="1">
      <alignment horizontal="justify" vertical="top" wrapText="1"/>
    </xf>
    <xf numFmtId="0" fontId="20" fillId="0" borderId="0" xfId="2" applyFont="1" applyAlignment="1">
      <alignment vertical="top" wrapText="1"/>
    </xf>
    <xf numFmtId="0" fontId="4" fillId="0" borderId="0" xfId="2" applyFont="1" applyAlignment="1">
      <alignment horizontal="left" vertical="center" wrapText="1"/>
    </xf>
    <xf numFmtId="0" fontId="4" fillId="4" borderId="0" xfId="2" applyFont="1" applyFill="1"/>
    <xf numFmtId="0" fontId="20" fillId="4" borderId="0" xfId="2" applyFont="1" applyFill="1"/>
    <xf numFmtId="0" fontId="20" fillId="4" borderId="0" xfId="2" applyFont="1" applyFill="1" applyAlignment="1">
      <alignment horizontal="center"/>
    </xf>
    <xf numFmtId="0" fontId="20" fillId="2" borderId="0" xfId="2" applyFont="1" applyFill="1"/>
    <xf numFmtId="0" fontId="15" fillId="2" borderId="0" xfId="2" applyFont="1" applyFill="1"/>
    <xf numFmtId="0" fontId="13" fillId="4" borderId="0" xfId="2" applyFont="1" applyFill="1" applyAlignment="1">
      <alignment vertical="center"/>
    </xf>
    <xf numFmtId="0" fontId="13" fillId="2" borderId="0" xfId="2" applyFont="1" applyFill="1" applyAlignment="1">
      <alignment vertical="center"/>
    </xf>
    <xf numFmtId="0" fontId="3" fillId="2" borderId="0" xfId="2" applyFont="1" applyFill="1" applyAlignment="1">
      <alignment vertical="center"/>
    </xf>
    <xf numFmtId="0" fontId="9" fillId="2" borderId="0" xfId="2" applyFont="1" applyFill="1" applyAlignment="1">
      <alignment vertical="center"/>
    </xf>
    <xf numFmtId="0" fontId="3" fillId="7" borderId="0" xfId="2" applyFont="1" applyFill="1"/>
    <xf numFmtId="0" fontId="13" fillId="7" borderId="0" xfId="2" applyFont="1" applyFill="1"/>
    <xf numFmtId="0" fontId="13" fillId="4" borderId="0" xfId="2" applyFont="1" applyFill="1" applyAlignment="1">
      <alignment horizontal="center" vertical="center"/>
    </xf>
    <xf numFmtId="0" fontId="3" fillId="3" borderId="0" xfId="2" applyFont="1" applyFill="1"/>
    <xf numFmtId="0" fontId="13" fillId="4" borderId="0" xfId="2" applyFont="1" applyFill="1"/>
    <xf numFmtId="0" fontId="19" fillId="0" borderId="0" xfId="2" applyFont="1" applyProtection="1">
      <protection locked="0"/>
    </xf>
    <xf numFmtId="0" fontId="19" fillId="0" borderId="0" xfId="2" applyFont="1" applyAlignment="1" applyProtection="1">
      <alignment horizontal="center"/>
      <protection locked="0"/>
    </xf>
    <xf numFmtId="0" fontId="8" fillId="4" borderId="0" xfId="2" applyFont="1" applyFill="1" applyAlignment="1">
      <alignment horizontal="center" vertical="center"/>
    </xf>
    <xf numFmtId="0" fontId="3" fillId="4" borderId="0" xfId="2" applyFont="1" applyFill="1" applyAlignment="1">
      <alignment horizontal="left" vertical="center"/>
    </xf>
    <xf numFmtId="0" fontId="20" fillId="0" borderId="0" xfId="2" applyFont="1" applyAlignment="1">
      <alignment horizontal="center" vertical="top" wrapText="1"/>
    </xf>
    <xf numFmtId="0" fontId="20" fillId="0" borderId="0" xfId="2" applyFont="1" applyAlignment="1">
      <alignment horizontal="left" vertical="top" wrapText="1"/>
    </xf>
    <xf numFmtId="0" fontId="20" fillId="0" borderId="7" xfId="2" applyFont="1" applyBorder="1" applyProtection="1">
      <protection locked="0"/>
    </xf>
    <xf numFmtId="0" fontId="15" fillId="0" borderId="7" xfId="2" applyFont="1" applyBorder="1" applyProtection="1">
      <protection locked="0"/>
    </xf>
    <xf numFmtId="0" fontId="14" fillId="0" borderId="0" xfId="2" applyFont="1" applyAlignment="1">
      <alignment horizontal="center" vertical="center"/>
    </xf>
    <xf numFmtId="0" fontId="4" fillId="0" borderId="0" xfId="2" applyFont="1" applyAlignment="1">
      <alignment vertical="top" wrapText="1"/>
    </xf>
    <xf numFmtId="0" fontId="27" fillId="2" borderId="4" xfId="2" applyFont="1" applyFill="1" applyBorder="1" applyAlignment="1">
      <alignment horizontal="left" vertical="top"/>
    </xf>
    <xf numFmtId="0" fontId="27" fillId="2" borderId="5" xfId="2" applyFont="1" applyFill="1" applyBorder="1" applyAlignment="1">
      <alignment horizontal="left" vertical="top"/>
    </xf>
    <xf numFmtId="0" fontId="3" fillId="4" borderId="0" xfId="2" applyFont="1" applyFill="1"/>
    <xf numFmtId="0" fontId="20" fillId="0" borderId="0" xfId="2" applyFont="1" applyAlignment="1">
      <alignment horizontal="left" vertical="top" wrapText="1"/>
    </xf>
    <xf numFmtId="0" fontId="4" fillId="9" borderId="0" xfId="2" applyFont="1" applyFill="1" applyAlignment="1">
      <alignment horizontal="center" vertical="top" wrapText="1"/>
    </xf>
    <xf numFmtId="0" fontId="14" fillId="5" borderId="0" xfId="2" applyFont="1" applyFill="1" applyAlignment="1">
      <alignment horizontal="center" vertical="center"/>
    </xf>
    <xf numFmtId="0" fontId="4" fillId="8" borderId="0" xfId="2" applyFont="1" applyFill="1" applyAlignment="1">
      <alignment horizontal="justify" vertical="top" wrapText="1"/>
    </xf>
    <xf numFmtId="0" fontId="20" fillId="0" borderId="0" xfId="2" applyFont="1" applyAlignment="1">
      <alignment horizontal="justify" vertical="top"/>
    </xf>
    <xf numFmtId="0" fontId="20" fillId="4" borderId="0" xfId="2" applyFont="1" applyFill="1" applyAlignment="1">
      <alignment horizontal="justify" vertical="top"/>
    </xf>
    <xf numFmtId="0" fontId="20" fillId="4" borderId="0" xfId="2" applyFont="1" applyFill="1" applyAlignment="1">
      <alignment horizontal="left"/>
    </xf>
    <xf numFmtId="0" fontId="15" fillId="8" borderId="0" xfId="2" applyFont="1" applyFill="1" applyAlignment="1">
      <alignment horizontal="center"/>
    </xf>
    <xf numFmtId="0" fontId="15" fillId="7" borderId="0" xfId="2" applyFont="1" applyFill="1" applyAlignment="1" applyProtection="1">
      <alignment horizontal="center"/>
      <protection locked="0"/>
    </xf>
    <xf numFmtId="0" fontId="11" fillId="2" borderId="0" xfId="2" applyFont="1" applyFill="1" applyAlignment="1">
      <alignment horizontal="center" vertical="center"/>
    </xf>
    <xf numFmtId="0" fontId="15" fillId="3" borderId="0" xfId="2" applyFont="1" applyFill="1" applyAlignment="1">
      <alignment horizontal="center"/>
    </xf>
    <xf numFmtId="37" fontId="15" fillId="3" borderId="0" xfId="2" applyNumberFormat="1" applyFont="1" applyFill="1" applyAlignment="1" applyProtection="1">
      <alignment horizontal="center"/>
      <protection locked="0"/>
    </xf>
    <xf numFmtId="0" fontId="15" fillId="3" borderId="0" xfId="2" applyFont="1" applyFill="1" applyAlignment="1" applyProtection="1">
      <alignment horizontal="center"/>
      <protection locked="0"/>
    </xf>
    <xf numFmtId="37" fontId="15" fillId="8" borderId="0" xfId="2" applyNumberFormat="1" applyFont="1" applyFill="1" applyAlignment="1" applyProtection="1">
      <alignment horizontal="center"/>
      <protection locked="0"/>
    </xf>
    <xf numFmtId="0" fontId="15" fillId="8" borderId="0" xfId="2" applyFont="1" applyFill="1" applyAlignment="1" applyProtection="1">
      <alignment horizontal="center"/>
      <protection locked="0"/>
    </xf>
    <xf numFmtId="0" fontId="20" fillId="0" borderId="0" xfId="2" applyFont="1" applyAlignment="1">
      <alignment horizontal="justify" vertical="top" wrapText="1"/>
    </xf>
    <xf numFmtId="0" fontId="20" fillId="0" borderId="0" xfId="2" applyFont="1" applyAlignment="1">
      <alignment horizontal="left" vertical="top"/>
    </xf>
    <xf numFmtId="0" fontId="18" fillId="0" borderId="0" xfId="2" applyFont="1" applyAlignment="1">
      <alignment horizontal="left" vertical="center" wrapText="1"/>
    </xf>
    <xf numFmtId="0" fontId="11" fillId="2" borderId="0" xfId="2" applyFont="1" applyFill="1" applyAlignment="1">
      <alignment horizontal="center" vertical="center" wrapText="1"/>
    </xf>
    <xf numFmtId="0" fontId="11" fillId="0" borderId="0" xfId="2" applyFont="1" applyAlignment="1">
      <alignment horizontal="center" vertical="center" wrapText="1"/>
    </xf>
    <xf numFmtId="3" fontId="4" fillId="8" borderId="0" xfId="2" applyNumberFormat="1" applyFont="1" applyFill="1" applyAlignment="1">
      <alignment horizontal="justify" vertical="top" wrapText="1"/>
    </xf>
    <xf numFmtId="3" fontId="20" fillId="0" borderId="0" xfId="2" applyNumberFormat="1" applyFont="1" applyAlignment="1">
      <alignment horizontal="justify" vertical="top" wrapText="1"/>
    </xf>
    <xf numFmtId="3" fontId="20" fillId="0" borderId="8" xfId="2" applyNumberFormat="1" applyFont="1" applyBorder="1" applyAlignment="1">
      <alignment horizontal="justify" vertical="top" wrapText="1"/>
    </xf>
    <xf numFmtId="37" fontId="33" fillId="8" borderId="0" xfId="2" applyNumberFormat="1" applyFont="1" applyFill="1" applyAlignment="1" applyProtection="1">
      <alignment horizontal="center"/>
      <protection locked="0"/>
    </xf>
    <xf numFmtId="0" fontId="33" fillId="8" borderId="0" xfId="2" applyFont="1" applyFill="1" applyAlignment="1" applyProtection="1">
      <alignment horizontal="center"/>
      <protection locked="0"/>
    </xf>
    <xf numFmtId="0" fontId="33" fillId="8" borderId="0" xfId="2" applyFont="1" applyFill="1" applyAlignment="1">
      <alignment horizontal="center"/>
    </xf>
    <xf numFmtId="0" fontId="20" fillId="0" borderId="0" xfId="2" applyFont="1" applyAlignment="1">
      <alignment horizontal="left" vertical="center"/>
    </xf>
    <xf numFmtId="0" fontId="4" fillId="9" borderId="0" xfId="2" applyFont="1" applyFill="1" applyAlignment="1">
      <alignment horizontal="center" vertical="center" wrapText="1"/>
    </xf>
    <xf numFmtId="0" fontId="20" fillId="0" borderId="0" xfId="2" applyFont="1" applyAlignment="1">
      <alignment horizontal="center" vertical="center"/>
    </xf>
    <xf numFmtId="0" fontId="20" fillId="0" borderId="0" xfId="2" applyFont="1" applyAlignment="1">
      <alignment horizontal="center" vertical="top" wrapText="1"/>
    </xf>
    <xf numFmtId="0" fontId="9" fillId="2" borderId="0" xfId="2" applyFont="1" applyFill="1" applyAlignment="1">
      <alignment horizontal="center" vertical="center" wrapText="1"/>
    </xf>
    <xf numFmtId="0" fontId="13" fillId="7" borderId="0" xfId="2" applyFont="1" applyFill="1" applyAlignment="1" applyProtection="1">
      <alignment horizontal="center" vertical="center"/>
      <protection locked="0"/>
    </xf>
    <xf numFmtId="3" fontId="13" fillId="7" borderId="0" xfId="3" applyNumberFormat="1" applyFont="1" applyFill="1" applyBorder="1" applyAlignment="1" applyProtection="1">
      <alignment horizontal="center" vertical="center"/>
      <protection locked="0"/>
    </xf>
    <xf numFmtId="0" fontId="13" fillId="9" borderId="0" xfId="2" applyFont="1" applyFill="1" applyAlignment="1">
      <alignment horizontal="center"/>
    </xf>
    <xf numFmtId="0" fontId="13" fillId="8" borderId="0" xfId="2" applyFont="1" applyFill="1" applyAlignment="1">
      <alignment horizontal="center" vertical="center"/>
    </xf>
    <xf numFmtId="0" fontId="21" fillId="2" borderId="0" xfId="2" applyFont="1" applyFill="1" applyAlignment="1">
      <alignment horizontal="justify" vertical="top" wrapText="1"/>
    </xf>
    <xf numFmtId="0" fontId="4" fillId="7" borderId="0" xfId="2" applyFont="1" applyFill="1" applyAlignment="1" applyProtection="1">
      <alignment horizontal="left" vertical="center" wrapText="1"/>
      <protection locked="0"/>
    </xf>
    <xf numFmtId="0" fontId="4" fillId="8" borderId="0" xfId="2" applyFont="1" applyFill="1" applyAlignment="1">
      <alignment horizontal="center" vertical="top" wrapText="1"/>
    </xf>
    <xf numFmtId="0" fontId="24" fillId="8" borderId="0" xfId="2" applyFont="1" applyFill="1" applyAlignment="1" applyProtection="1">
      <alignment horizontal="center" vertical="center"/>
      <protection locked="0"/>
    </xf>
    <xf numFmtId="0" fontId="13" fillId="3" borderId="0" xfId="2" applyFont="1" applyFill="1" applyAlignment="1" applyProtection="1">
      <alignment horizontal="center" vertical="center"/>
      <protection locked="0"/>
    </xf>
    <xf numFmtId="0" fontId="3" fillId="4" borderId="1" xfId="2" applyFont="1" applyFill="1" applyBorder="1" applyAlignment="1" applyProtection="1">
      <alignment horizontal="center"/>
      <protection locked="0"/>
    </xf>
    <xf numFmtId="0" fontId="3" fillId="4" borderId="2" xfId="2" applyFont="1" applyFill="1" applyBorder="1" applyAlignment="1" applyProtection="1">
      <alignment horizontal="center"/>
      <protection locked="0"/>
    </xf>
    <xf numFmtId="0" fontId="3" fillId="4" borderId="3" xfId="2" applyFont="1" applyFill="1" applyBorder="1" applyAlignment="1" applyProtection="1">
      <alignment horizontal="center"/>
      <protection locked="0"/>
    </xf>
    <xf numFmtId="0" fontId="3" fillId="4" borderId="7" xfId="2" applyFont="1" applyFill="1" applyBorder="1" applyAlignment="1" applyProtection="1">
      <alignment horizontal="center"/>
      <protection locked="0"/>
    </xf>
    <xf numFmtId="0" fontId="3" fillId="4" borderId="0" xfId="2" applyFont="1" applyFill="1" applyAlignment="1" applyProtection="1">
      <alignment horizontal="center"/>
      <protection locked="0"/>
    </xf>
    <xf numFmtId="0" fontId="3" fillId="4" borderId="8" xfId="2" applyFont="1" applyFill="1" applyBorder="1" applyAlignment="1" applyProtection="1">
      <alignment horizontal="center"/>
      <protection locked="0"/>
    </xf>
    <xf numFmtId="0" fontId="3" fillId="4" borderId="9" xfId="2" applyFont="1" applyFill="1" applyBorder="1" applyAlignment="1" applyProtection="1">
      <alignment horizontal="center"/>
      <protection locked="0"/>
    </xf>
    <xf numFmtId="0" fontId="3" fillId="4" borderId="10" xfId="2" applyFont="1" applyFill="1" applyBorder="1" applyAlignment="1" applyProtection="1">
      <alignment horizontal="center"/>
      <protection locked="0"/>
    </xf>
    <xf numFmtId="0" fontId="3" fillId="4" borderId="11" xfId="2" applyFont="1" applyFill="1" applyBorder="1" applyAlignment="1" applyProtection="1">
      <alignment horizontal="center"/>
      <protection locked="0"/>
    </xf>
    <xf numFmtId="0" fontId="13" fillId="9" borderId="0" xfId="2" applyFont="1" applyFill="1" applyAlignment="1" applyProtection="1">
      <alignment horizontal="center" vertical="center"/>
      <protection locked="0"/>
    </xf>
    <xf numFmtId="0" fontId="3" fillId="2" borderId="0" xfId="2" applyFont="1" applyFill="1" applyAlignment="1">
      <alignment horizontal="center"/>
    </xf>
    <xf numFmtId="0" fontId="13" fillId="9" borderId="0" xfId="2" applyFont="1" applyFill="1" applyAlignment="1">
      <alignment horizontal="center" vertical="center"/>
    </xf>
    <xf numFmtId="0" fontId="27" fillId="2" borderId="0" xfId="2" applyFont="1" applyFill="1" applyAlignment="1">
      <alignment horizontal="center"/>
    </xf>
    <xf numFmtId="0" fontId="32" fillId="2" borderId="0" xfId="2" applyFont="1" applyFill="1" applyAlignment="1">
      <alignment horizontal="center" vertical="center" wrapText="1"/>
    </xf>
    <xf numFmtId="3" fontId="13" fillId="3" borderId="0" xfId="2" applyNumberFormat="1" applyFont="1" applyFill="1" applyAlignment="1" applyProtection="1">
      <alignment horizontal="center" vertical="center"/>
      <protection locked="0"/>
    </xf>
    <xf numFmtId="0" fontId="3" fillId="2" borderId="0" xfId="2" applyFont="1" applyFill="1" applyAlignment="1">
      <alignment horizontal="center" vertical="center"/>
    </xf>
    <xf numFmtId="0" fontId="13" fillId="6" borderId="0" xfId="2" applyFont="1" applyFill="1" applyAlignment="1" applyProtection="1">
      <alignment horizontal="center" vertical="center"/>
      <protection locked="0"/>
    </xf>
    <xf numFmtId="41" fontId="13" fillId="9" borderId="0" xfId="1" applyFont="1" applyFill="1" applyBorder="1" applyAlignment="1" applyProtection="1">
      <alignment horizontal="center" vertical="center"/>
      <protection locked="0"/>
    </xf>
    <xf numFmtId="0" fontId="18" fillId="3" borderId="0" xfId="2" applyFont="1" applyFill="1" applyAlignment="1" applyProtection="1">
      <alignment horizontal="center" vertical="center"/>
      <protection locked="0"/>
    </xf>
    <xf numFmtId="0" fontId="3" fillId="2" borderId="0" xfId="2" applyFont="1" applyFill="1" applyAlignment="1">
      <alignment horizontal="center" wrapText="1"/>
    </xf>
    <xf numFmtId="0" fontId="13" fillId="7" borderId="0" xfId="2" applyFont="1" applyFill="1" applyAlignment="1" applyProtection="1">
      <alignment horizontal="justify" vertical="center" wrapText="1"/>
      <protection locked="0"/>
    </xf>
    <xf numFmtId="0" fontId="3" fillId="2" borderId="5" xfId="2" applyFont="1" applyFill="1" applyBorder="1" applyAlignment="1">
      <alignment horizontal="left" vertical="top"/>
    </xf>
    <xf numFmtId="0" fontId="3" fillId="2" borderId="6" xfId="2" applyFont="1" applyFill="1" applyBorder="1" applyAlignment="1">
      <alignment horizontal="left" vertical="top"/>
    </xf>
    <xf numFmtId="0" fontId="33" fillId="3" borderId="0" xfId="2" applyFont="1" applyFill="1" applyAlignment="1">
      <alignment horizontal="center"/>
    </xf>
    <xf numFmtId="3" fontId="13" fillId="8" borderId="0" xfId="3" applyNumberFormat="1" applyFont="1" applyFill="1" applyBorder="1" applyAlignment="1">
      <alignment horizontal="center" vertical="center"/>
    </xf>
    <xf numFmtId="0" fontId="6" fillId="2" borderId="1" xfId="2" applyFont="1" applyFill="1" applyBorder="1" applyAlignment="1">
      <alignment horizontal="center" vertical="center" wrapText="1"/>
    </xf>
    <xf numFmtId="0" fontId="6" fillId="2" borderId="2" xfId="2" applyFont="1" applyFill="1" applyBorder="1" applyAlignment="1">
      <alignment horizontal="center" vertical="center" wrapText="1"/>
    </xf>
    <xf numFmtId="0" fontId="6" fillId="2" borderId="3" xfId="2" applyFont="1" applyFill="1" applyBorder="1" applyAlignment="1">
      <alignment horizontal="center" vertical="center" wrapText="1"/>
    </xf>
    <xf numFmtId="0" fontId="6" fillId="2" borderId="7" xfId="2" applyFont="1" applyFill="1" applyBorder="1" applyAlignment="1">
      <alignment horizontal="center" vertical="center" wrapText="1"/>
    </xf>
    <xf numFmtId="0" fontId="6" fillId="2" borderId="0" xfId="2" applyFont="1" applyFill="1" applyAlignment="1">
      <alignment horizontal="center" vertical="center" wrapText="1"/>
    </xf>
    <xf numFmtId="0" fontId="6" fillId="2" borderId="8" xfId="2" applyFont="1" applyFill="1" applyBorder="1" applyAlignment="1">
      <alignment horizontal="center" vertical="center" wrapText="1"/>
    </xf>
    <xf numFmtId="0" fontId="6" fillId="2" borderId="9" xfId="2" applyFont="1" applyFill="1" applyBorder="1" applyAlignment="1">
      <alignment horizontal="center" vertical="center" wrapText="1"/>
    </xf>
    <xf numFmtId="0" fontId="6" fillId="2" borderId="10" xfId="2" applyFont="1" applyFill="1" applyBorder="1" applyAlignment="1">
      <alignment horizontal="center" vertical="center" wrapText="1"/>
    </xf>
    <xf numFmtId="0" fontId="6" fillId="2" borderId="11" xfId="2" applyFont="1" applyFill="1" applyBorder="1" applyAlignment="1">
      <alignment horizontal="center" vertical="center" wrapText="1"/>
    </xf>
    <xf numFmtId="0" fontId="13" fillId="3" borderId="0" xfId="2" applyFont="1" applyFill="1" applyAlignment="1">
      <alignment horizontal="center" vertical="center"/>
    </xf>
    <xf numFmtId="0" fontId="13" fillId="7" borderId="0" xfId="2" applyFont="1" applyFill="1" applyAlignment="1" applyProtection="1">
      <alignment horizontal="left" vertical="center"/>
      <protection locked="0"/>
    </xf>
    <xf numFmtId="0" fontId="17" fillId="0" borderId="0" xfId="2" applyFont="1" applyAlignment="1">
      <alignment horizontal="center" vertical="center" wrapText="1"/>
    </xf>
    <xf numFmtId="0" fontId="18" fillId="3" borderId="0" xfId="2" applyFont="1" applyFill="1" applyAlignment="1" applyProtection="1">
      <alignment horizontal="left" vertical="center"/>
      <protection locked="0"/>
    </xf>
    <xf numFmtId="0" fontId="18" fillId="8" borderId="0" xfId="2" applyFont="1" applyFill="1" applyAlignment="1">
      <alignment horizontal="center" vertical="center" wrapText="1"/>
    </xf>
    <xf numFmtId="1" fontId="13" fillId="3" borderId="0" xfId="2" applyNumberFormat="1" applyFont="1" applyFill="1" applyAlignment="1" applyProtection="1">
      <alignment horizontal="center" vertical="center" wrapText="1"/>
      <protection locked="0"/>
    </xf>
    <xf numFmtId="0" fontId="8" fillId="9" borderId="0" xfId="2" applyFont="1" applyFill="1" applyAlignment="1">
      <alignment horizontal="center" vertical="center"/>
    </xf>
    <xf numFmtId="0" fontId="3" fillId="0" borderId="0" xfId="2" applyFont="1" applyAlignment="1">
      <alignment horizontal="center" vertical="center" wrapText="1"/>
    </xf>
    <xf numFmtId="0" fontId="5" fillId="2" borderId="4" xfId="2" applyFont="1" applyFill="1" applyBorder="1" applyAlignment="1">
      <alignment horizontal="left" vertical="center"/>
    </xf>
    <xf numFmtId="0" fontId="5" fillId="2" borderId="5" xfId="2" applyFont="1" applyFill="1" applyBorder="1" applyAlignment="1">
      <alignment horizontal="left" vertical="center"/>
    </xf>
    <xf numFmtId="0" fontId="5" fillId="2" borderId="6" xfId="2" applyFont="1" applyFill="1" applyBorder="1" applyAlignment="1">
      <alignment horizontal="left" vertical="center"/>
    </xf>
    <xf numFmtId="0" fontId="27" fillId="2" borderId="1" xfId="2" applyFont="1" applyFill="1" applyBorder="1" applyAlignment="1">
      <alignment vertical="center" wrapText="1"/>
    </xf>
    <xf numFmtId="0" fontId="27" fillId="2" borderId="2" xfId="2" applyFont="1" applyFill="1" applyBorder="1" applyAlignment="1">
      <alignment vertical="center"/>
    </xf>
    <xf numFmtId="0" fontId="27" fillId="2" borderId="3" xfId="2" applyFont="1" applyFill="1" applyBorder="1" applyAlignment="1">
      <alignment vertical="center"/>
    </xf>
    <xf numFmtId="0" fontId="27" fillId="2" borderId="9" xfId="2" applyFont="1" applyFill="1" applyBorder="1" applyAlignment="1">
      <alignment vertical="center"/>
    </xf>
    <xf numFmtId="0" fontId="27" fillId="2" borderId="10" xfId="2" applyFont="1" applyFill="1" applyBorder="1" applyAlignment="1">
      <alignment vertical="center"/>
    </xf>
    <xf numFmtId="0" fontId="27" fillId="2" borderId="11" xfId="2" applyFont="1" applyFill="1" applyBorder="1" applyAlignment="1">
      <alignment vertical="center"/>
    </xf>
  </cellXfs>
  <cellStyles count="4">
    <cellStyle name="Millares [0]" xfId="1" builtinId="6"/>
    <cellStyle name="Millares 2" xfId="3" xr:uid="{C9CC9AFB-A2FF-4129-9968-FF4A2354FE05}"/>
    <cellStyle name="Normal" xfId="0" builtinId="0"/>
    <cellStyle name="Normal 2" xfId="2" xr:uid="{850E3C8D-FECD-4669-ABEB-902587C98EA7}"/>
  </cellStyles>
  <dxfs count="29">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theme="7" tint="0.59996337778862885"/>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numFmt numFmtId="0" formatCode="General"/>
    </dxf>
    <dxf>
      <fill>
        <patternFill>
          <bgColor rgb="FFFFC000"/>
        </patternFill>
      </fill>
    </dxf>
    <dxf>
      <numFmt numFmtId="0" formatCode="General"/>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s>
  <tableStyles count="0" defaultTableStyle="TableStyleMedium2" defaultPivotStyle="PivotStyleLight16"/>
  <colors>
    <mruColors>
      <color rgb="FF0000FF"/>
      <color rgb="FFDCE6F1"/>
      <color rgb="FFFFC000"/>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ustomXml" Target="../customXml/item3.xml"/><Relationship Id="rId3" Type="http://schemas.openxmlformats.org/officeDocument/2006/relationships/styles" Target="styles.xml"/><Relationship Id="rId7" Type="http://schemas.openxmlformats.org/officeDocument/2006/relationships/customXml" Target="../customXml/item2.xml"/><Relationship Id="rId2" Type="http://schemas.openxmlformats.org/officeDocument/2006/relationships/theme" Target="theme/theme1.xml"/><Relationship Id="rId1" Type="http://schemas.openxmlformats.org/officeDocument/2006/relationships/worksheet" Target="worksheets/sheet1.xml"/><Relationship Id="rId6" Type="http://schemas.openxmlformats.org/officeDocument/2006/relationships/customXml" Target="../customXml/item1.xml"/><Relationship Id="rId5" Type="http://schemas.openxmlformats.org/officeDocument/2006/relationships/calcChain" Target="calcChain.xml"/><Relationship Id="rId10" Type="http://schemas.openxmlformats.org/officeDocument/2006/relationships/customXml" Target="../customXml/item5.xml"/><Relationship Id="rId4" Type="http://schemas.openxmlformats.org/officeDocument/2006/relationships/sharedStrings" Target="sharedStrings.xml"/><Relationship Id="rId9" Type="http://schemas.openxmlformats.org/officeDocument/2006/relationships/customXml" Target="../customXml/item4.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twoCellAnchor editAs="oneCell">
    <xdr:from>
      <xdr:col>3</xdr:col>
      <xdr:colOff>63696</xdr:colOff>
      <xdr:row>1</xdr:row>
      <xdr:rowOff>67367</xdr:rowOff>
    </xdr:from>
    <xdr:to>
      <xdr:col>6</xdr:col>
      <xdr:colOff>1055889</xdr:colOff>
      <xdr:row>4</xdr:row>
      <xdr:rowOff>178245</xdr:rowOff>
    </xdr:to>
    <xdr:pic>
      <xdr:nvPicPr>
        <xdr:cNvPr id="2" name="5 Imagen" descr="FotoBMC.png">
          <a:extLst>
            <a:ext uri="{FF2B5EF4-FFF2-40B4-BE49-F238E27FC236}">
              <a16:creationId xmlns:a16="http://schemas.microsoft.com/office/drawing/2014/main" id="{9C638A4C-2577-405A-B54A-60DA58EA5326}"/>
            </a:ext>
          </a:extLst>
        </xdr:cNvPr>
        <xdr:cNvPicPr/>
      </xdr:nvPicPr>
      <xdr:blipFill>
        <a:blip xmlns:r="http://schemas.openxmlformats.org/officeDocument/2006/relationships" r:embed="rId1" cstate="print"/>
        <a:stretch>
          <a:fillRect/>
        </a:stretch>
      </xdr:blipFill>
      <xdr:spPr>
        <a:xfrm>
          <a:off x="1021766" y="178771"/>
          <a:ext cx="1883421" cy="779299"/>
        </a:xfrm>
        <a:prstGeom prst="rect">
          <a:avLst/>
        </a:prstGeom>
        <a:effectLst>
          <a:outerShdw blurRad="50800" dist="63500" dir="5400000" algn="ctr" rotWithShape="0">
            <a:srgbClr val="000000">
              <a:alpha val="43137"/>
            </a:srgbClr>
          </a:outerShdw>
        </a:effectLst>
      </xdr:spPr>
    </xdr:pic>
    <xdr:clientData/>
  </xdr:twoCellAnchor>
</xdr:wsDr>
</file>

<file path=xl/theme/theme1.xml><?xml version="1.0" encoding="utf-8"?>
<a:theme xmlns:a="http://schemas.openxmlformats.org/drawingml/2006/main" name="Office 2013 - Tema de 2022">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xl/worksheets/_rels/sheet1.xml.rels><?xml version="1.0" encoding="UTF-8" standalone="yes"?>
<Relationships xmlns="http://schemas.openxmlformats.org/package/2006/relationships"><Relationship Id="rId3" Type="http://schemas.openxmlformats.org/officeDocument/2006/relationships/vmlDrawing" Target="../drawings/vmlDrawing1.vml"/><Relationship Id="rId2" Type="http://schemas.openxmlformats.org/officeDocument/2006/relationships/drawing" Target="../drawings/drawing1.xml"/><Relationship Id="rId1" Type="http://schemas.openxmlformats.org/officeDocument/2006/relationships/printerSettings" Target="../printerSettings/printerSettings1.bin"/><Relationship Id="rId4" Type="http://schemas.openxmlformats.org/officeDocument/2006/relationships/comments" Target="../comments1.xml"/></Relationships>
</file>

<file path=xl/worksheets/sheet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CA155EE-FA77-4102-867D-6ACC0CA83E38}">
  <dimension ref="B1:IG105"/>
  <sheetViews>
    <sheetView showGridLines="0" tabSelected="1" topLeftCell="A82" zoomScale="57" zoomScaleNormal="50" zoomScaleSheetLayoutView="91" zoomScalePageLayoutView="33" workbookViewId="0">
      <selection activeCell="A2" activeCellId="1" sqref="AY10 A2:AS104"/>
    </sheetView>
  </sheetViews>
  <sheetFormatPr baseColWidth="10" defaultColWidth="5.7265625" defaultRowHeight="13" x14ac:dyDescent="0.3"/>
  <cols>
    <col min="1" max="1" width="4.1796875" style="48" customWidth="1"/>
    <col min="2" max="2" width="5" style="27" customWidth="1"/>
    <col min="3" max="3" width="4.54296875" style="48" customWidth="1"/>
    <col min="4" max="4" width="5.81640625" style="48" customWidth="1"/>
    <col min="5" max="6" width="3.453125" style="48" customWidth="1"/>
    <col min="7" max="7" width="15.453125" style="48" customWidth="1"/>
    <col min="8" max="8" width="3.453125" style="48" customWidth="1"/>
    <col min="9" max="9" width="8.7265625" style="48" customWidth="1"/>
    <col min="10" max="10" width="7.453125" style="48" customWidth="1"/>
    <col min="11" max="11" width="3.81640625" style="48" customWidth="1"/>
    <col min="12" max="12" width="3.453125" style="48" customWidth="1"/>
    <col min="13" max="13" width="2.7265625" style="48" customWidth="1"/>
    <col min="14" max="14" width="4.1796875" style="48" customWidth="1"/>
    <col min="15" max="15" width="4" style="48" customWidth="1"/>
    <col min="16" max="16" width="3.7265625" style="48" customWidth="1"/>
    <col min="17" max="17" width="4.81640625" style="48" customWidth="1"/>
    <col min="18" max="18" width="11.54296875" style="48" customWidth="1"/>
    <col min="19" max="19" width="8.7265625" style="48" customWidth="1"/>
    <col min="20" max="20" width="8.26953125" style="48" customWidth="1"/>
    <col min="21" max="21" width="4.81640625" style="48" customWidth="1"/>
    <col min="22" max="22" width="6.54296875" style="48" customWidth="1"/>
    <col min="23" max="23" width="8.7265625" style="48" customWidth="1"/>
    <col min="24" max="24" width="9.453125" style="48" customWidth="1"/>
    <col min="25" max="25" width="5.7265625" style="48" customWidth="1"/>
    <col min="26" max="26" width="3.453125" style="48" customWidth="1"/>
    <col min="27" max="27" width="18.1796875" style="48" customWidth="1"/>
    <col min="28" max="28" width="4.81640625" style="48" customWidth="1"/>
    <col min="29" max="29" width="4.54296875" style="48" customWidth="1"/>
    <col min="30" max="30" width="5.54296875" style="48" customWidth="1"/>
    <col min="31" max="31" width="4.26953125" style="48" customWidth="1"/>
    <col min="32" max="32" width="3.453125" style="48" customWidth="1"/>
    <col min="33" max="33" width="5.26953125" style="48" customWidth="1"/>
    <col min="34" max="34" width="3.453125" style="48" customWidth="1"/>
    <col min="35" max="35" width="4.81640625" style="48" customWidth="1"/>
    <col min="36" max="39" width="4.1796875" style="48" customWidth="1"/>
    <col min="40" max="40" width="4.54296875" style="48" customWidth="1"/>
    <col min="41" max="41" width="2.54296875" style="48" customWidth="1"/>
    <col min="42" max="42" width="3.453125" style="48" customWidth="1"/>
    <col min="43" max="43" width="8.26953125" style="48" customWidth="1"/>
    <col min="44" max="45" width="6.26953125" style="48" customWidth="1"/>
    <col min="46" max="64" width="2.81640625" style="48" customWidth="1"/>
    <col min="65" max="16384" width="5.7265625" style="48"/>
  </cols>
  <sheetData>
    <row r="1" spans="2:45" ht="9" customHeight="1" thickBot="1" x14ac:dyDescent="0.35">
      <c r="B1" s="48"/>
    </row>
    <row r="2" spans="2:45" ht="21.75" customHeight="1" thickBot="1" x14ac:dyDescent="0.35">
      <c r="B2" s="187"/>
      <c r="C2" s="188"/>
      <c r="D2" s="188"/>
      <c r="E2" s="188"/>
      <c r="F2" s="188"/>
      <c r="G2" s="188"/>
      <c r="H2" s="188"/>
      <c r="I2" s="189"/>
      <c r="J2" s="212" t="s">
        <v>37</v>
      </c>
      <c r="K2" s="213"/>
      <c r="L2" s="213"/>
      <c r="M2" s="213"/>
      <c r="N2" s="213"/>
      <c r="O2" s="213"/>
      <c r="P2" s="213"/>
      <c r="Q2" s="213"/>
      <c r="R2" s="213"/>
      <c r="S2" s="213"/>
      <c r="T2" s="213"/>
      <c r="U2" s="213"/>
      <c r="V2" s="213"/>
      <c r="W2" s="213"/>
      <c r="X2" s="213"/>
      <c r="Y2" s="213"/>
      <c r="Z2" s="213"/>
      <c r="AA2" s="213"/>
      <c r="AB2" s="213"/>
      <c r="AC2" s="213"/>
      <c r="AD2" s="213"/>
      <c r="AE2" s="213"/>
      <c r="AF2" s="213"/>
      <c r="AG2" s="213"/>
      <c r="AH2" s="213"/>
      <c r="AI2" s="213"/>
      <c r="AJ2" s="213"/>
      <c r="AK2" s="213"/>
      <c r="AL2" s="214"/>
      <c r="AM2" s="229" t="s">
        <v>60</v>
      </c>
      <c r="AN2" s="230"/>
      <c r="AO2" s="230"/>
      <c r="AP2" s="230"/>
      <c r="AQ2" s="230"/>
      <c r="AR2" s="230"/>
      <c r="AS2" s="231"/>
    </row>
    <row r="3" spans="2:45" ht="12.75" customHeight="1" x14ac:dyDescent="0.3">
      <c r="B3" s="190"/>
      <c r="C3" s="191"/>
      <c r="D3" s="191"/>
      <c r="E3" s="191"/>
      <c r="F3" s="191"/>
      <c r="G3" s="191"/>
      <c r="H3" s="191"/>
      <c r="I3" s="192"/>
      <c r="J3" s="215"/>
      <c r="K3" s="216"/>
      <c r="L3" s="216"/>
      <c r="M3" s="216"/>
      <c r="N3" s="216"/>
      <c r="O3" s="216"/>
      <c r="P3" s="216"/>
      <c r="Q3" s="216"/>
      <c r="R3" s="216"/>
      <c r="S3" s="216"/>
      <c r="T3" s="216"/>
      <c r="U3" s="216"/>
      <c r="V3" s="216"/>
      <c r="W3" s="216"/>
      <c r="X3" s="216"/>
      <c r="Y3" s="216"/>
      <c r="Z3" s="216"/>
      <c r="AA3" s="216"/>
      <c r="AB3" s="216"/>
      <c r="AC3" s="216"/>
      <c r="AD3" s="216"/>
      <c r="AE3" s="216"/>
      <c r="AF3" s="216"/>
      <c r="AG3" s="216"/>
      <c r="AH3" s="216"/>
      <c r="AI3" s="216"/>
      <c r="AJ3" s="216"/>
      <c r="AK3" s="216"/>
      <c r="AL3" s="217"/>
      <c r="AM3" s="232" t="s">
        <v>85</v>
      </c>
      <c r="AN3" s="233"/>
      <c r="AO3" s="233"/>
      <c r="AP3" s="233"/>
      <c r="AQ3" s="233"/>
      <c r="AR3" s="233"/>
      <c r="AS3" s="234"/>
    </row>
    <row r="4" spans="2:45" ht="18.75" customHeight="1" thickBot="1" x14ac:dyDescent="0.35">
      <c r="B4" s="190"/>
      <c r="C4" s="191"/>
      <c r="D4" s="191"/>
      <c r="E4" s="191"/>
      <c r="F4" s="191"/>
      <c r="G4" s="191"/>
      <c r="H4" s="191"/>
      <c r="I4" s="192"/>
      <c r="J4" s="215"/>
      <c r="K4" s="216"/>
      <c r="L4" s="216"/>
      <c r="M4" s="216"/>
      <c r="N4" s="216"/>
      <c r="O4" s="216"/>
      <c r="P4" s="216"/>
      <c r="Q4" s="216"/>
      <c r="R4" s="216"/>
      <c r="S4" s="216"/>
      <c r="T4" s="216"/>
      <c r="U4" s="216"/>
      <c r="V4" s="216"/>
      <c r="W4" s="216"/>
      <c r="X4" s="216"/>
      <c r="Y4" s="216"/>
      <c r="Z4" s="216"/>
      <c r="AA4" s="216"/>
      <c r="AB4" s="216"/>
      <c r="AC4" s="216"/>
      <c r="AD4" s="216"/>
      <c r="AE4" s="216"/>
      <c r="AF4" s="216"/>
      <c r="AG4" s="216"/>
      <c r="AH4" s="216"/>
      <c r="AI4" s="216"/>
      <c r="AJ4" s="216"/>
      <c r="AK4" s="216"/>
      <c r="AL4" s="217"/>
      <c r="AM4" s="235"/>
      <c r="AN4" s="236"/>
      <c r="AO4" s="236"/>
      <c r="AP4" s="236"/>
      <c r="AQ4" s="236"/>
      <c r="AR4" s="236"/>
      <c r="AS4" s="237"/>
    </row>
    <row r="5" spans="2:45" ht="18" customHeight="1" thickBot="1" x14ac:dyDescent="0.35">
      <c r="B5" s="193"/>
      <c r="C5" s="194"/>
      <c r="D5" s="194"/>
      <c r="E5" s="194"/>
      <c r="F5" s="194"/>
      <c r="G5" s="194"/>
      <c r="H5" s="194"/>
      <c r="I5" s="195"/>
      <c r="J5" s="218"/>
      <c r="K5" s="219"/>
      <c r="L5" s="219"/>
      <c r="M5" s="219"/>
      <c r="N5" s="219"/>
      <c r="O5" s="219"/>
      <c r="P5" s="219"/>
      <c r="Q5" s="219"/>
      <c r="R5" s="219"/>
      <c r="S5" s="219"/>
      <c r="T5" s="219"/>
      <c r="U5" s="219"/>
      <c r="V5" s="219"/>
      <c r="W5" s="219"/>
      <c r="X5" s="219"/>
      <c r="Y5" s="219"/>
      <c r="Z5" s="219"/>
      <c r="AA5" s="219"/>
      <c r="AB5" s="219"/>
      <c r="AC5" s="219"/>
      <c r="AD5" s="219"/>
      <c r="AE5" s="219"/>
      <c r="AF5" s="219"/>
      <c r="AG5" s="219"/>
      <c r="AH5" s="219"/>
      <c r="AI5" s="219"/>
      <c r="AJ5" s="219"/>
      <c r="AK5" s="219"/>
      <c r="AL5" s="220"/>
      <c r="AM5" s="144" t="s">
        <v>61</v>
      </c>
      <c r="AN5" s="145"/>
      <c r="AO5" s="208">
        <v>10</v>
      </c>
      <c r="AP5" s="208"/>
      <c r="AQ5" s="208"/>
      <c r="AR5" s="208"/>
      <c r="AS5" s="209"/>
    </row>
    <row r="6" spans="2:45" ht="4.5" customHeight="1" x14ac:dyDescent="0.3">
      <c r="B6" s="29"/>
      <c r="C6" s="60"/>
      <c r="D6" s="61"/>
      <c r="E6" s="60"/>
      <c r="F6" s="60"/>
      <c r="G6" s="60"/>
      <c r="H6" s="60"/>
      <c r="I6" s="60"/>
      <c r="J6" s="60"/>
      <c r="K6" s="60"/>
      <c r="L6" s="60"/>
      <c r="M6" s="60"/>
      <c r="N6" s="60"/>
      <c r="O6" s="60"/>
      <c r="P6" s="60"/>
      <c r="Q6" s="60"/>
      <c r="R6" s="60"/>
      <c r="S6" s="60"/>
      <c r="T6" s="60"/>
      <c r="U6" s="60"/>
      <c r="V6" s="60"/>
      <c r="W6" s="60"/>
      <c r="X6" s="60"/>
      <c r="Y6" s="60"/>
      <c r="Z6" s="62"/>
      <c r="AA6" s="62"/>
      <c r="AB6" s="63"/>
      <c r="AC6" s="63"/>
      <c r="AD6" s="63"/>
      <c r="AE6" s="63"/>
      <c r="AF6" s="63"/>
      <c r="AG6" s="63"/>
      <c r="AH6" s="63"/>
      <c r="AI6" s="63"/>
      <c r="AJ6" s="64"/>
      <c r="AK6" s="64"/>
      <c r="AL6" s="64"/>
      <c r="AM6" s="64"/>
      <c r="AN6" s="64"/>
      <c r="AO6" s="64"/>
      <c r="AP6" s="64"/>
      <c r="AQ6" s="64"/>
      <c r="AR6" s="64"/>
      <c r="AS6" s="2"/>
    </row>
    <row r="7" spans="2:45" s="49" customFormat="1" ht="27.75" customHeight="1" x14ac:dyDescent="0.35">
      <c r="B7" s="30"/>
      <c r="C7" s="156" t="s">
        <v>0</v>
      </c>
      <c r="D7" s="156"/>
      <c r="E7" s="156"/>
      <c r="F7" s="156"/>
      <c r="G7" s="156"/>
      <c r="H7" s="156"/>
      <c r="I7" s="65"/>
      <c r="J7" s="65"/>
      <c r="K7" s="185"/>
      <c r="L7" s="185"/>
      <c r="M7" s="185"/>
      <c r="N7" s="66"/>
      <c r="O7" s="66"/>
      <c r="P7" s="200"/>
      <c r="Q7" s="200"/>
      <c r="R7" s="200"/>
      <c r="S7" s="165" t="s">
        <v>34</v>
      </c>
      <c r="T7" s="165"/>
      <c r="U7" s="165"/>
      <c r="V7" s="165"/>
      <c r="W7" s="165"/>
      <c r="X7" s="181"/>
      <c r="Y7" s="181"/>
      <c r="Z7" s="181"/>
      <c r="AA7" s="181"/>
      <c r="AB7" s="181"/>
      <c r="AC7" s="181"/>
      <c r="AH7" s="67"/>
      <c r="AI7" s="67"/>
      <c r="AJ7" s="165" t="s">
        <v>35</v>
      </c>
      <c r="AK7" s="165"/>
      <c r="AL7" s="165"/>
      <c r="AM7" s="165"/>
      <c r="AN7" s="165"/>
      <c r="AO7" s="186"/>
      <c r="AP7" s="186"/>
      <c r="AQ7" s="186"/>
      <c r="AR7" s="186"/>
      <c r="AS7" s="3"/>
    </row>
    <row r="8" spans="2:45" s="50" customFormat="1" ht="16.5" customHeight="1" x14ac:dyDescent="0.3">
      <c r="B8" s="31"/>
      <c r="C8" s="69"/>
      <c r="D8" s="69"/>
      <c r="E8" s="69"/>
      <c r="F8" s="69"/>
      <c r="G8" s="69"/>
      <c r="H8" s="69"/>
      <c r="I8" s="70" t="s">
        <v>33</v>
      </c>
      <c r="J8" s="70" t="s">
        <v>32</v>
      </c>
      <c r="K8" s="199" t="s">
        <v>1</v>
      </c>
      <c r="L8" s="199"/>
      <c r="M8" s="199"/>
      <c r="N8" s="60"/>
      <c r="O8" s="60"/>
      <c r="P8" s="71"/>
      <c r="Q8" s="71"/>
      <c r="R8" s="71"/>
      <c r="S8" s="60"/>
      <c r="T8" s="60"/>
      <c r="U8" s="60"/>
      <c r="V8" s="60"/>
      <c r="W8" s="60"/>
      <c r="X8" s="72"/>
      <c r="Y8" s="71"/>
      <c r="Z8" s="71"/>
      <c r="AA8" s="71"/>
      <c r="AB8" s="73"/>
      <c r="AC8" s="73"/>
      <c r="AD8" s="73"/>
      <c r="AE8" s="74"/>
      <c r="AF8" s="75"/>
      <c r="AG8" s="75"/>
      <c r="AH8" s="75"/>
      <c r="AI8" s="75"/>
      <c r="AJ8" s="75"/>
      <c r="AK8" s="75"/>
      <c r="AL8" s="75"/>
      <c r="AM8" s="75"/>
      <c r="AN8" s="64"/>
      <c r="AO8" s="64"/>
      <c r="AP8" s="64"/>
      <c r="AQ8" s="64"/>
      <c r="AR8" s="64"/>
      <c r="AS8" s="3"/>
    </row>
    <row r="9" spans="2:45" s="51" customFormat="1" ht="5.25" customHeight="1" x14ac:dyDescent="0.3">
      <c r="B9" s="32"/>
      <c r="C9" s="76"/>
      <c r="D9" s="76"/>
      <c r="E9" s="76"/>
      <c r="F9" s="76"/>
      <c r="G9" s="76"/>
      <c r="H9" s="76"/>
      <c r="I9" s="76"/>
      <c r="J9" s="76"/>
      <c r="K9" s="76"/>
      <c r="L9" s="76"/>
      <c r="M9" s="60"/>
      <c r="N9" s="60"/>
      <c r="O9" s="60"/>
      <c r="P9" s="60"/>
      <c r="Q9" s="60"/>
      <c r="R9" s="60"/>
      <c r="S9" s="60"/>
      <c r="T9" s="60"/>
      <c r="U9" s="63"/>
      <c r="V9" s="63"/>
      <c r="W9" s="77"/>
      <c r="X9" s="77"/>
      <c r="Y9" s="77"/>
      <c r="Z9" s="72"/>
      <c r="AA9" s="63"/>
      <c r="AB9" s="63"/>
      <c r="AC9" s="63"/>
      <c r="AD9" s="63"/>
      <c r="AE9" s="78"/>
      <c r="AF9" s="79"/>
      <c r="AG9" s="80"/>
      <c r="AH9" s="79"/>
      <c r="AI9" s="79"/>
      <c r="AJ9" s="79"/>
      <c r="AK9" s="63"/>
      <c r="AL9" s="63"/>
      <c r="AM9" s="63"/>
      <c r="AN9" s="63"/>
      <c r="AO9" s="63"/>
      <c r="AP9" s="63"/>
      <c r="AQ9" s="63"/>
      <c r="AR9" s="63"/>
      <c r="AS9" s="4"/>
    </row>
    <row r="10" spans="2:45" s="52" customFormat="1" ht="32.5" customHeight="1" x14ac:dyDescent="0.3">
      <c r="B10" s="33"/>
      <c r="C10" s="149" t="s">
        <v>2</v>
      </c>
      <c r="D10" s="149"/>
      <c r="E10" s="149"/>
      <c r="F10" s="149"/>
      <c r="G10" s="149"/>
      <c r="H10" s="149"/>
      <c r="I10" s="149"/>
      <c r="J10" s="149"/>
      <c r="K10" s="149"/>
      <c r="L10" s="149"/>
      <c r="M10" s="149"/>
      <c r="N10" s="149"/>
      <c r="O10" s="149"/>
      <c r="P10" s="149"/>
      <c r="Q10" s="149"/>
      <c r="R10" s="149"/>
      <c r="S10" s="149"/>
      <c r="T10" s="149"/>
      <c r="U10" s="149"/>
      <c r="V10" s="149"/>
      <c r="W10" s="149"/>
      <c r="X10" s="149"/>
      <c r="Y10" s="149"/>
      <c r="Z10" s="149"/>
      <c r="AA10" s="149"/>
      <c r="AB10" s="149"/>
      <c r="AC10" s="149"/>
      <c r="AD10" s="149"/>
      <c r="AE10" s="149"/>
      <c r="AF10" s="149"/>
      <c r="AG10" s="149"/>
      <c r="AH10" s="149"/>
      <c r="AI10" s="149"/>
      <c r="AJ10" s="149"/>
      <c r="AK10" s="149"/>
      <c r="AL10" s="149"/>
      <c r="AM10" s="149"/>
      <c r="AN10" s="149"/>
      <c r="AO10" s="149"/>
      <c r="AP10" s="149"/>
      <c r="AQ10" s="149"/>
      <c r="AR10" s="149"/>
      <c r="AS10" s="3"/>
    </row>
    <row r="11" spans="2:45" s="52" customFormat="1" ht="26" customHeight="1" x14ac:dyDescent="0.3">
      <c r="B11" s="33"/>
      <c r="C11" s="81" t="s">
        <v>3</v>
      </c>
      <c r="D11" s="82"/>
      <c r="E11" s="82"/>
      <c r="F11" s="82"/>
      <c r="G11" s="82"/>
      <c r="H11" s="82"/>
      <c r="I11" s="82"/>
      <c r="J11" s="83"/>
      <c r="K11" s="84"/>
      <c r="L11" s="84"/>
      <c r="M11" s="84"/>
      <c r="N11" s="84"/>
      <c r="O11" s="84"/>
      <c r="P11" s="84"/>
      <c r="Q11" s="84"/>
      <c r="R11" s="84"/>
      <c r="S11" s="85"/>
      <c r="T11" s="81" t="s">
        <v>4</v>
      </c>
      <c r="U11" s="81"/>
      <c r="V11" s="81"/>
      <c r="W11" s="81"/>
      <c r="X11" s="81"/>
      <c r="Y11" s="206" t="s">
        <v>39</v>
      </c>
      <c r="Z11" s="206"/>
      <c r="AA11" s="206"/>
      <c r="AB11" s="206"/>
      <c r="AC11" s="206"/>
      <c r="AD11" s="206"/>
      <c r="AE11" s="206"/>
      <c r="AF11" s="60"/>
      <c r="AG11" s="60"/>
      <c r="AH11" s="202" t="s">
        <v>5</v>
      </c>
      <c r="AI11" s="202"/>
      <c r="AJ11" s="202"/>
      <c r="AK11" s="202"/>
      <c r="AL11" s="202"/>
      <c r="AM11" s="202"/>
      <c r="AN11" s="202"/>
      <c r="AO11" s="60"/>
      <c r="AP11" s="60"/>
      <c r="AQ11" s="197" t="s">
        <v>6</v>
      </c>
      <c r="AR11" s="197"/>
      <c r="AS11" s="34"/>
    </row>
    <row r="12" spans="2:45" s="50" customFormat="1" ht="3" customHeight="1" x14ac:dyDescent="0.3">
      <c r="B12" s="31"/>
      <c r="C12" s="85"/>
      <c r="D12" s="85"/>
      <c r="E12" s="85"/>
      <c r="F12" s="87"/>
      <c r="G12" s="88"/>
      <c r="H12" s="88"/>
      <c r="I12" s="88"/>
      <c r="J12" s="88"/>
      <c r="K12" s="88"/>
      <c r="L12" s="88"/>
      <c r="M12" s="88"/>
      <c r="N12" s="88"/>
      <c r="O12" s="88"/>
      <c r="P12" s="88"/>
      <c r="Q12" s="62"/>
      <c r="R12" s="85"/>
      <c r="S12" s="85"/>
      <c r="T12" s="85"/>
      <c r="U12" s="62"/>
      <c r="V12" s="85"/>
      <c r="W12" s="81"/>
      <c r="X12" s="81"/>
      <c r="Y12" s="85"/>
      <c r="Z12" s="85"/>
      <c r="AA12" s="85"/>
      <c r="AB12" s="85"/>
      <c r="AC12" s="85"/>
      <c r="AD12" s="85"/>
      <c r="AE12" s="85"/>
      <c r="AF12" s="60"/>
      <c r="AG12" s="60"/>
      <c r="AH12" s="62"/>
      <c r="AI12" s="62"/>
      <c r="AJ12" s="62"/>
      <c r="AK12" s="62"/>
      <c r="AL12" s="62"/>
      <c r="AM12" s="62"/>
      <c r="AN12" s="62"/>
      <c r="AO12" s="60"/>
      <c r="AP12" s="60"/>
      <c r="AQ12" s="89"/>
      <c r="AR12" s="89"/>
      <c r="AS12" s="8"/>
    </row>
    <row r="13" spans="2:45" s="53" customFormat="1" ht="30" customHeight="1" x14ac:dyDescent="0.3">
      <c r="B13" s="26"/>
      <c r="C13" s="203"/>
      <c r="D13" s="203"/>
      <c r="E13" s="203"/>
      <c r="F13" s="203"/>
      <c r="G13" s="203"/>
      <c r="H13" s="203"/>
      <c r="I13" s="203"/>
      <c r="J13" s="203"/>
      <c r="K13" s="203"/>
      <c r="L13" s="203"/>
      <c r="M13" s="203"/>
      <c r="N13" s="203"/>
      <c r="O13" s="203"/>
      <c r="P13" s="203"/>
      <c r="Q13" s="203"/>
      <c r="R13" s="203"/>
      <c r="S13" s="85"/>
      <c r="T13" s="201"/>
      <c r="U13" s="201"/>
      <c r="V13" s="201"/>
      <c r="W13" s="201"/>
      <c r="X13" s="81"/>
      <c r="Y13" s="205"/>
      <c r="Z13" s="205"/>
      <c r="AA13" s="205"/>
      <c r="AB13" s="205"/>
      <c r="AC13" s="205"/>
      <c r="AD13" s="205"/>
      <c r="AE13" s="205"/>
      <c r="AF13" s="60"/>
      <c r="AG13" s="60"/>
      <c r="AH13" s="204"/>
      <c r="AI13" s="204"/>
      <c r="AJ13" s="204"/>
      <c r="AK13" s="204"/>
      <c r="AL13" s="204"/>
      <c r="AM13" s="204"/>
      <c r="AN13" s="204"/>
      <c r="AO13" s="60"/>
      <c r="AP13" s="60"/>
      <c r="AQ13" s="198"/>
      <c r="AR13" s="198"/>
      <c r="AS13" s="9"/>
    </row>
    <row r="14" spans="2:45" s="54" customFormat="1" ht="9" customHeight="1" x14ac:dyDescent="0.3">
      <c r="B14" s="35"/>
      <c r="C14" s="85"/>
      <c r="D14" s="62"/>
      <c r="E14" s="62"/>
      <c r="F14" s="62"/>
      <c r="G14" s="62"/>
      <c r="H14" s="90"/>
      <c r="I14" s="90"/>
      <c r="J14" s="90"/>
      <c r="K14" s="90"/>
      <c r="L14" s="90"/>
      <c r="M14" s="90"/>
      <c r="N14" s="90"/>
      <c r="O14" s="90"/>
      <c r="P14" s="62"/>
      <c r="Q14" s="91"/>
      <c r="R14" s="85"/>
      <c r="S14" s="85"/>
      <c r="T14" s="85"/>
      <c r="U14" s="85"/>
      <c r="V14" s="90"/>
      <c r="W14" s="90"/>
      <c r="X14" s="90"/>
      <c r="Y14" s="90"/>
      <c r="Z14" s="85"/>
      <c r="AA14" s="85"/>
      <c r="AB14" s="85"/>
      <c r="AC14" s="85"/>
      <c r="AD14" s="85"/>
      <c r="AE14" s="85"/>
      <c r="AF14" s="85"/>
      <c r="AG14" s="85"/>
      <c r="AH14" s="85"/>
      <c r="AI14" s="85"/>
      <c r="AJ14" s="85"/>
      <c r="AK14" s="85"/>
      <c r="AL14" s="85"/>
      <c r="AM14" s="85"/>
      <c r="AN14" s="85"/>
      <c r="AO14" s="85"/>
      <c r="AP14" s="85"/>
      <c r="AQ14" s="85"/>
      <c r="AR14" s="90"/>
      <c r="AS14" s="10"/>
    </row>
    <row r="15" spans="2:45" s="54" customFormat="1" ht="16.5" customHeight="1" x14ac:dyDescent="0.3">
      <c r="B15" s="35"/>
      <c r="C15" s="92" t="s">
        <v>62</v>
      </c>
      <c r="D15" s="63"/>
      <c r="E15" s="63"/>
      <c r="F15" s="63"/>
      <c r="G15" s="63"/>
      <c r="H15" s="63"/>
      <c r="I15" s="63"/>
      <c r="J15" s="63"/>
      <c r="K15" s="63"/>
      <c r="L15" s="62"/>
      <c r="M15" s="62"/>
      <c r="N15" s="63"/>
      <c r="O15" s="83" t="s">
        <v>70</v>
      </c>
      <c r="P15" s="93"/>
      <c r="Q15" s="93"/>
      <c r="R15" s="62"/>
      <c r="S15" s="62"/>
      <c r="T15" s="62"/>
      <c r="U15" s="62"/>
      <c r="V15" s="83" t="s">
        <v>7</v>
      </c>
      <c r="W15" s="92"/>
      <c r="X15" s="63"/>
      <c r="Y15" s="63"/>
      <c r="Z15" s="137" t="s">
        <v>52</v>
      </c>
      <c r="AA15" s="88"/>
      <c r="AB15" s="88"/>
      <c r="AC15" s="136"/>
      <c r="AD15" s="85"/>
      <c r="AE15" s="83" t="s">
        <v>8</v>
      </c>
      <c r="AF15" s="94"/>
      <c r="AG15" s="94"/>
      <c r="AH15" s="94"/>
      <c r="AI15" s="79"/>
      <c r="AJ15" s="63"/>
      <c r="AK15" s="63"/>
      <c r="AL15" s="63"/>
      <c r="AM15" s="63"/>
      <c r="AN15" s="63"/>
      <c r="AO15" s="63"/>
      <c r="AP15" s="85"/>
      <c r="AQ15" s="85"/>
      <c r="AR15" s="62"/>
      <c r="AS15" s="11"/>
    </row>
    <row r="16" spans="2:45" s="55" customFormat="1" ht="30" customHeight="1" x14ac:dyDescent="0.35">
      <c r="B16" s="36"/>
      <c r="C16" s="207"/>
      <c r="D16" s="207"/>
      <c r="E16" s="207"/>
      <c r="F16" s="207"/>
      <c r="G16" s="207"/>
      <c r="H16" s="207"/>
      <c r="I16" s="207"/>
      <c r="J16" s="207"/>
      <c r="K16" s="207"/>
      <c r="L16" s="207"/>
      <c r="M16" s="95"/>
      <c r="N16" s="96"/>
      <c r="O16" s="186"/>
      <c r="P16" s="186"/>
      <c r="Q16" s="186"/>
      <c r="R16" s="186"/>
      <c r="S16" s="186"/>
      <c r="T16" s="186"/>
      <c r="U16" s="95"/>
      <c r="V16" s="178"/>
      <c r="W16" s="178"/>
      <c r="X16" s="178"/>
      <c r="Y16" s="97"/>
      <c r="Z16" s="196"/>
      <c r="AA16" s="196"/>
      <c r="AB16" s="196"/>
      <c r="AC16" s="196"/>
      <c r="AD16" s="97"/>
      <c r="AE16" s="222"/>
      <c r="AF16" s="222"/>
      <c r="AG16" s="222"/>
      <c r="AH16" s="222"/>
      <c r="AI16" s="222"/>
      <c r="AJ16" s="222"/>
      <c r="AK16" s="222"/>
      <c r="AL16" s="222"/>
      <c r="AM16" s="222"/>
      <c r="AN16" s="222"/>
      <c r="AO16" s="222"/>
      <c r="AP16" s="222"/>
      <c r="AQ16" s="222"/>
      <c r="AR16" s="222"/>
      <c r="AS16" s="12"/>
    </row>
    <row r="17" spans="2:241" s="54" customFormat="1" ht="29.5" customHeight="1" x14ac:dyDescent="0.3">
      <c r="B17" s="35"/>
      <c r="C17" s="92" t="s">
        <v>9</v>
      </c>
      <c r="D17" s="85"/>
      <c r="E17" s="85"/>
      <c r="F17" s="85"/>
      <c r="G17" s="85"/>
      <c r="H17" s="85"/>
      <c r="I17" s="92" t="s">
        <v>10</v>
      </c>
      <c r="J17" s="85"/>
      <c r="K17" s="85"/>
      <c r="L17" s="85"/>
      <c r="M17" s="85"/>
      <c r="N17" s="85"/>
      <c r="O17" s="228" t="s">
        <v>40</v>
      </c>
      <c r="P17" s="228"/>
      <c r="Q17" s="228"/>
      <c r="R17" s="228"/>
      <c r="S17" s="228"/>
      <c r="T17" s="83"/>
      <c r="U17" s="92" t="s">
        <v>11</v>
      </c>
      <c r="V17" s="83"/>
      <c r="W17" s="83"/>
      <c r="X17" s="83"/>
      <c r="Y17" s="83" t="s">
        <v>71</v>
      </c>
      <c r="Z17" s="91"/>
      <c r="AA17" s="91"/>
      <c r="AB17" s="91"/>
      <c r="AC17" s="91"/>
      <c r="AD17" s="91"/>
      <c r="AE17" s="91"/>
      <c r="AF17" s="91"/>
      <c r="AG17" s="85"/>
      <c r="AH17" s="85"/>
      <c r="AI17" s="85"/>
      <c r="AJ17" s="85"/>
      <c r="AK17" s="85"/>
      <c r="AL17" s="85"/>
      <c r="AM17" s="85"/>
      <c r="AN17" s="85"/>
      <c r="AO17" s="85"/>
      <c r="AP17" s="85"/>
      <c r="AQ17" s="62"/>
      <c r="AR17" s="62"/>
      <c r="AS17" s="11"/>
    </row>
    <row r="18" spans="2:241" s="56" customFormat="1" ht="30" customHeight="1" x14ac:dyDescent="0.35">
      <c r="B18" s="37"/>
      <c r="C18" s="186"/>
      <c r="D18" s="186"/>
      <c r="E18" s="186"/>
      <c r="F18" s="186"/>
      <c r="G18" s="186"/>
      <c r="H18" s="97"/>
      <c r="I18" s="227"/>
      <c r="J18" s="227"/>
      <c r="K18" s="227"/>
      <c r="L18" s="227"/>
      <c r="M18" s="98"/>
      <c r="N18" s="85"/>
      <c r="O18" s="205"/>
      <c r="P18" s="205"/>
      <c r="Q18" s="205"/>
      <c r="R18" s="205"/>
      <c r="S18" s="205"/>
      <c r="T18" s="92"/>
      <c r="U18" s="226"/>
      <c r="V18" s="226"/>
      <c r="W18" s="226"/>
      <c r="X18" s="92"/>
      <c r="Y18" s="178"/>
      <c r="Z18" s="178"/>
      <c r="AA18" s="178"/>
      <c r="AB18" s="178"/>
      <c r="AC18" s="178"/>
      <c r="AD18" s="178"/>
      <c r="AE18" s="178"/>
      <c r="AF18" s="178"/>
      <c r="AG18" s="223" t="s">
        <v>12</v>
      </c>
      <c r="AH18" s="223"/>
      <c r="AI18" s="223"/>
      <c r="AJ18" s="223"/>
      <c r="AK18" s="223"/>
      <c r="AL18" s="224"/>
      <c r="AM18" s="224"/>
      <c r="AN18" s="224"/>
      <c r="AO18" s="224"/>
      <c r="AP18" s="224"/>
      <c r="AQ18" s="224"/>
      <c r="AR18" s="224"/>
      <c r="AS18" s="13"/>
    </row>
    <row r="19" spans="2:241" ht="6.75" customHeight="1" x14ac:dyDescent="0.35">
      <c r="B19" s="29"/>
      <c r="C19" s="85"/>
      <c r="D19" s="85"/>
      <c r="E19" s="85"/>
      <c r="F19" s="85"/>
      <c r="G19" s="85"/>
      <c r="H19" s="85"/>
      <c r="I19" s="85"/>
      <c r="J19" s="85"/>
      <c r="K19" s="85"/>
      <c r="L19" s="85"/>
      <c r="M19" s="85"/>
      <c r="N19" s="85"/>
      <c r="O19" s="85"/>
      <c r="P19" s="99"/>
      <c r="Q19" s="99"/>
      <c r="R19" s="99"/>
      <c r="S19" s="99"/>
      <c r="T19" s="99"/>
      <c r="U19" s="85"/>
      <c r="V19" s="85"/>
      <c r="W19" s="85"/>
      <c r="X19" s="85"/>
      <c r="Y19" s="85"/>
      <c r="Z19" s="85"/>
      <c r="AA19" s="85"/>
      <c r="AB19" s="85"/>
      <c r="AC19" s="85"/>
      <c r="AD19" s="85"/>
      <c r="AE19" s="85"/>
      <c r="AF19" s="85"/>
      <c r="AG19" s="85"/>
      <c r="AH19" s="85"/>
      <c r="AI19" s="85"/>
      <c r="AJ19" s="85"/>
      <c r="AK19" s="85"/>
      <c r="AL19" s="85"/>
      <c r="AM19" s="85"/>
      <c r="AN19" s="85"/>
      <c r="AO19" s="100"/>
      <c r="AP19" s="62"/>
      <c r="AQ19" s="62"/>
      <c r="AR19" s="62"/>
      <c r="AS19" s="11"/>
    </row>
    <row r="20" spans="2:241" s="52" customFormat="1" ht="28.5" customHeight="1" x14ac:dyDescent="0.3">
      <c r="B20" s="33"/>
      <c r="C20" s="149" t="s">
        <v>13</v>
      </c>
      <c r="D20" s="149"/>
      <c r="E20" s="149"/>
      <c r="F20" s="149"/>
      <c r="G20" s="149"/>
      <c r="H20" s="149"/>
      <c r="I20" s="149"/>
      <c r="J20" s="149"/>
      <c r="K20" s="149"/>
      <c r="L20" s="149"/>
      <c r="M20" s="149"/>
      <c r="N20" s="149"/>
      <c r="O20" s="149"/>
      <c r="P20" s="149"/>
      <c r="Q20" s="149"/>
      <c r="R20" s="149"/>
      <c r="S20" s="149"/>
      <c r="T20" s="149"/>
      <c r="U20" s="149"/>
      <c r="V20" s="149"/>
      <c r="W20" s="149"/>
      <c r="X20" s="149"/>
      <c r="Y20" s="149"/>
      <c r="Z20" s="149"/>
      <c r="AA20" s="149"/>
      <c r="AB20" s="149"/>
      <c r="AC20" s="149"/>
      <c r="AD20" s="149"/>
      <c r="AE20" s="149"/>
      <c r="AF20" s="149"/>
      <c r="AG20" s="149"/>
      <c r="AH20" s="149"/>
      <c r="AI20" s="149"/>
      <c r="AJ20" s="149"/>
      <c r="AK20" s="149"/>
      <c r="AL20" s="149"/>
      <c r="AM20" s="149"/>
      <c r="AN20" s="149"/>
      <c r="AO20" s="149"/>
      <c r="AP20" s="149"/>
      <c r="AQ20" s="149"/>
      <c r="AR20" s="149"/>
      <c r="AS20" s="11"/>
    </row>
    <row r="21" spans="2:241" s="50" customFormat="1" ht="10.5" customHeight="1" x14ac:dyDescent="0.3">
      <c r="B21" s="31"/>
      <c r="C21" s="177"/>
      <c r="D21" s="177"/>
      <c r="E21" s="177"/>
      <c r="F21" s="177"/>
      <c r="G21" s="177"/>
      <c r="H21" s="177"/>
      <c r="I21" s="177"/>
      <c r="J21" s="177"/>
      <c r="K21" s="177"/>
      <c r="L21" s="177"/>
      <c r="M21" s="177"/>
      <c r="N21" s="177"/>
      <c r="O21" s="177"/>
      <c r="P21" s="177"/>
      <c r="Q21" s="177"/>
      <c r="R21" s="63"/>
      <c r="S21" s="63"/>
      <c r="T21" s="63"/>
      <c r="U21" s="63"/>
      <c r="V21" s="63"/>
      <c r="W21" s="63"/>
      <c r="X21" s="63"/>
      <c r="Y21" s="63"/>
      <c r="Z21" s="63"/>
      <c r="AA21" s="63"/>
      <c r="AB21" s="63"/>
      <c r="AC21" s="63"/>
      <c r="AD21" s="63"/>
      <c r="AE21" s="63"/>
      <c r="AF21" s="63"/>
      <c r="AG21" s="63"/>
      <c r="AH21" s="63"/>
      <c r="AI21" s="63"/>
      <c r="AJ21" s="63"/>
      <c r="AK21" s="63"/>
      <c r="AL21" s="63"/>
      <c r="AM21" s="63"/>
      <c r="AN21" s="63"/>
      <c r="AO21" s="63"/>
      <c r="AP21" s="63"/>
      <c r="AQ21" s="63"/>
      <c r="AR21" s="63"/>
      <c r="AS21" s="14"/>
    </row>
    <row r="22" spans="2:241" s="54" customFormat="1" ht="25.5" customHeight="1" x14ac:dyDescent="0.3">
      <c r="B22" s="35"/>
      <c r="C22" s="92" t="s">
        <v>14</v>
      </c>
      <c r="D22" s="63"/>
      <c r="E22" s="63"/>
      <c r="F22" s="63"/>
      <c r="G22" s="63"/>
      <c r="H22" s="63"/>
      <c r="I22" s="63"/>
      <c r="J22" s="63"/>
      <c r="K22" s="101"/>
      <c r="L22" s="63"/>
      <c r="M22" s="63"/>
      <c r="N22" s="63"/>
      <c r="O22" s="63"/>
      <c r="P22" s="63"/>
      <c r="Q22" s="63"/>
      <c r="R22" s="63"/>
      <c r="S22" s="92" t="s">
        <v>4</v>
      </c>
      <c r="T22" s="92"/>
      <c r="U22" s="92"/>
      <c r="V22" s="92"/>
      <c r="W22" s="92"/>
      <c r="X22" s="63"/>
      <c r="Y22" s="228" t="s">
        <v>39</v>
      </c>
      <c r="Z22" s="228"/>
      <c r="AA22" s="228"/>
      <c r="AB22" s="228"/>
      <c r="AC22" s="228"/>
      <c r="AD22" s="228"/>
      <c r="AE22" s="102"/>
      <c r="AF22" s="92" t="s">
        <v>15</v>
      </c>
      <c r="AG22" s="92"/>
      <c r="AH22" s="92"/>
      <c r="AI22" s="92"/>
      <c r="AJ22" s="92"/>
      <c r="AK22" s="92"/>
      <c r="AL22" s="92"/>
      <c r="AM22" s="103" t="s">
        <v>16</v>
      </c>
      <c r="AN22" s="103"/>
      <c r="AO22" s="93"/>
      <c r="AP22" s="93"/>
      <c r="AQ22" s="93"/>
      <c r="AR22" s="93"/>
      <c r="AS22" s="2"/>
      <c r="AT22" s="134"/>
      <c r="AU22" s="134"/>
      <c r="AV22" s="134"/>
      <c r="AW22" s="134"/>
      <c r="AX22" s="135"/>
      <c r="AY22" s="135"/>
      <c r="AZ22" s="135"/>
      <c r="BA22" s="135"/>
      <c r="BB22" s="135"/>
      <c r="BC22" s="135"/>
      <c r="BD22" s="135"/>
      <c r="BE22" s="135"/>
      <c r="BF22" s="135"/>
      <c r="BG22" s="135"/>
      <c r="BH22" s="135"/>
      <c r="BI22" s="135"/>
      <c r="BJ22" s="135"/>
      <c r="BK22" s="135"/>
      <c r="BL22" s="135"/>
      <c r="BM22" s="135"/>
      <c r="BN22" s="135"/>
      <c r="BO22" s="135"/>
      <c r="BP22" s="135"/>
      <c r="BQ22" s="135"/>
      <c r="BR22" s="135"/>
      <c r="BS22" s="135"/>
      <c r="BT22" s="135"/>
      <c r="BU22" s="135"/>
      <c r="BV22" s="135"/>
      <c r="BW22" s="135"/>
      <c r="BX22" s="135"/>
      <c r="BY22" s="135"/>
      <c r="BZ22" s="135"/>
      <c r="CA22" s="135"/>
      <c r="CB22" s="135"/>
      <c r="CC22" s="135"/>
      <c r="CD22" s="135"/>
      <c r="CE22" s="135"/>
      <c r="CF22" s="135"/>
      <c r="CG22" s="135"/>
      <c r="CH22" s="135"/>
      <c r="CI22" s="135"/>
      <c r="CJ22" s="135"/>
      <c r="CK22" s="135"/>
      <c r="CL22" s="135"/>
      <c r="CM22" s="135"/>
      <c r="CN22" s="135"/>
      <c r="CO22" s="135"/>
      <c r="CP22" s="135"/>
      <c r="CQ22" s="135"/>
      <c r="CR22" s="135"/>
      <c r="CS22" s="135"/>
      <c r="CT22" s="135"/>
      <c r="CU22" s="135"/>
      <c r="CV22" s="135"/>
      <c r="CW22" s="135"/>
      <c r="CX22" s="135"/>
      <c r="CY22" s="135"/>
      <c r="CZ22" s="135"/>
      <c r="DA22" s="135"/>
      <c r="DB22" s="135"/>
      <c r="DC22" s="135"/>
      <c r="DD22" s="135"/>
      <c r="DE22" s="135"/>
      <c r="DF22" s="135"/>
      <c r="DG22" s="135"/>
      <c r="DH22" s="135"/>
      <c r="DI22" s="135"/>
      <c r="DJ22" s="135"/>
      <c r="DK22" s="135"/>
      <c r="DL22" s="135"/>
      <c r="DM22" s="135"/>
      <c r="DN22" s="135"/>
      <c r="DO22" s="135"/>
      <c r="DP22" s="135"/>
      <c r="DQ22" s="135"/>
      <c r="DR22" s="135"/>
      <c r="DS22" s="135"/>
      <c r="DT22" s="135"/>
      <c r="DU22" s="135"/>
      <c r="DV22" s="135"/>
      <c r="DW22" s="135"/>
      <c r="DX22" s="135"/>
      <c r="DY22" s="135"/>
      <c r="DZ22" s="135"/>
      <c r="EA22" s="135"/>
      <c r="EB22" s="135"/>
      <c r="EC22" s="135"/>
      <c r="ED22" s="135"/>
      <c r="EE22" s="135"/>
      <c r="EF22" s="135"/>
      <c r="EG22" s="135"/>
      <c r="EH22" s="135"/>
      <c r="EI22" s="135"/>
      <c r="EJ22" s="135"/>
      <c r="EK22" s="135"/>
      <c r="EL22" s="135"/>
      <c r="EM22" s="135"/>
      <c r="EN22" s="135"/>
      <c r="EO22" s="135"/>
      <c r="EP22" s="135"/>
      <c r="EQ22" s="135"/>
      <c r="ER22" s="135"/>
      <c r="ES22" s="135"/>
      <c r="ET22" s="135"/>
      <c r="EU22" s="135"/>
      <c r="EV22" s="135"/>
      <c r="EW22" s="135"/>
      <c r="EX22" s="135"/>
      <c r="EY22" s="135"/>
      <c r="EZ22" s="135"/>
      <c r="FA22" s="135"/>
      <c r="FB22" s="135"/>
      <c r="FC22" s="135"/>
      <c r="FD22" s="135"/>
      <c r="FE22" s="135"/>
      <c r="FF22" s="135"/>
      <c r="FG22" s="135"/>
      <c r="FH22" s="135"/>
      <c r="FI22" s="135"/>
      <c r="FJ22" s="135"/>
      <c r="FK22" s="135"/>
      <c r="FL22" s="135"/>
      <c r="FM22" s="135"/>
      <c r="FN22" s="135"/>
      <c r="FO22" s="135"/>
      <c r="FP22" s="135"/>
      <c r="FQ22" s="135"/>
      <c r="FR22" s="135"/>
      <c r="FS22" s="135"/>
      <c r="FT22" s="135"/>
      <c r="FU22" s="135"/>
      <c r="FV22" s="135"/>
      <c r="FW22" s="135"/>
      <c r="FX22" s="135"/>
      <c r="FY22" s="135"/>
      <c r="FZ22" s="135"/>
      <c r="GA22" s="135"/>
      <c r="GB22" s="135"/>
      <c r="GC22" s="135"/>
      <c r="GD22" s="135"/>
      <c r="GE22" s="135"/>
      <c r="GF22" s="135"/>
      <c r="GG22" s="135"/>
      <c r="GH22" s="135"/>
      <c r="GI22" s="135"/>
      <c r="GJ22" s="135"/>
      <c r="GK22" s="135"/>
      <c r="GL22" s="135"/>
      <c r="GM22" s="135"/>
      <c r="GN22" s="135"/>
      <c r="GO22" s="135"/>
      <c r="GP22" s="135"/>
      <c r="GQ22" s="135"/>
      <c r="GR22" s="135"/>
      <c r="GS22" s="135"/>
      <c r="GT22" s="135"/>
      <c r="GU22" s="135"/>
      <c r="GV22" s="135"/>
      <c r="GW22" s="135"/>
      <c r="GX22" s="135"/>
      <c r="GY22" s="135"/>
      <c r="GZ22" s="135"/>
      <c r="HA22" s="135"/>
      <c r="HB22" s="135"/>
      <c r="HC22" s="135"/>
      <c r="HD22" s="135"/>
      <c r="HE22" s="135"/>
      <c r="HF22" s="135"/>
      <c r="HG22" s="135"/>
      <c r="HH22" s="135"/>
      <c r="HI22" s="135"/>
      <c r="HJ22" s="135"/>
      <c r="HK22" s="135"/>
      <c r="HL22" s="135"/>
      <c r="HM22" s="135"/>
      <c r="HN22" s="135"/>
      <c r="HO22" s="135"/>
      <c r="HP22" s="135"/>
      <c r="HQ22" s="135"/>
      <c r="HR22" s="135"/>
      <c r="HS22" s="135"/>
      <c r="HT22" s="135"/>
      <c r="HU22" s="135"/>
      <c r="HV22" s="135"/>
      <c r="HW22" s="135"/>
      <c r="HX22" s="135"/>
      <c r="HY22" s="135"/>
      <c r="HZ22" s="135"/>
      <c r="IA22" s="135"/>
      <c r="IB22" s="135"/>
      <c r="IC22" s="135"/>
      <c r="ID22" s="135"/>
      <c r="IE22" s="135"/>
      <c r="IF22" s="135"/>
      <c r="IG22" s="135"/>
    </row>
    <row r="23" spans="2:241" s="55" customFormat="1" ht="30" customHeight="1" x14ac:dyDescent="0.35">
      <c r="B23" s="36"/>
      <c r="C23" s="178"/>
      <c r="D23" s="178"/>
      <c r="E23" s="178"/>
      <c r="F23" s="178"/>
      <c r="G23" s="178"/>
      <c r="H23" s="178"/>
      <c r="I23" s="178"/>
      <c r="J23" s="178"/>
      <c r="K23" s="178"/>
      <c r="L23" s="178"/>
      <c r="M23" s="178"/>
      <c r="N23" s="178"/>
      <c r="O23" s="178"/>
      <c r="P23" s="178"/>
      <c r="Q23" s="178"/>
      <c r="R23" s="96"/>
      <c r="S23" s="225"/>
      <c r="T23" s="225"/>
      <c r="U23" s="225"/>
      <c r="V23" s="225"/>
      <c r="W23" s="225"/>
      <c r="X23" s="63"/>
      <c r="Y23" s="221"/>
      <c r="Z23" s="221"/>
      <c r="AA23" s="221"/>
      <c r="AB23" s="221"/>
      <c r="AC23" s="221"/>
      <c r="AD23" s="221"/>
      <c r="AE23" s="104"/>
      <c r="AF23" s="179"/>
      <c r="AG23" s="179"/>
      <c r="AH23" s="179"/>
      <c r="AI23" s="179"/>
      <c r="AJ23" s="179"/>
      <c r="AK23" s="179"/>
      <c r="AL23" s="104"/>
      <c r="AM23" s="180"/>
      <c r="AN23" s="180"/>
      <c r="AO23" s="180"/>
      <c r="AP23" s="180"/>
      <c r="AQ23" s="180"/>
      <c r="AR23" s="180"/>
      <c r="AS23" s="15"/>
    </row>
    <row r="24" spans="2:241" s="50" customFormat="1" ht="15" customHeight="1" x14ac:dyDescent="0.3">
      <c r="B24" s="31"/>
      <c r="C24" s="63"/>
      <c r="D24" s="63"/>
      <c r="E24" s="63"/>
      <c r="F24" s="63"/>
      <c r="G24" s="63"/>
      <c r="H24" s="63"/>
      <c r="I24" s="63"/>
      <c r="J24" s="63"/>
      <c r="K24" s="63"/>
      <c r="L24" s="63"/>
      <c r="M24" s="63"/>
      <c r="N24" s="63"/>
      <c r="O24" s="63"/>
      <c r="P24" s="63"/>
      <c r="Q24" s="63"/>
      <c r="R24" s="63"/>
      <c r="S24" s="63"/>
      <c r="T24" s="63"/>
      <c r="U24" s="63"/>
      <c r="V24" s="63"/>
      <c r="W24" s="63"/>
      <c r="X24" s="63"/>
      <c r="Y24" s="63"/>
      <c r="Z24" s="63"/>
      <c r="AA24" s="63"/>
      <c r="AB24" s="63"/>
      <c r="AC24" s="63"/>
      <c r="AD24" s="63"/>
      <c r="AE24" s="63"/>
      <c r="AF24" s="63"/>
      <c r="AG24" s="63"/>
      <c r="AH24" s="63"/>
      <c r="AI24" s="63"/>
      <c r="AJ24" s="63"/>
      <c r="AK24" s="63"/>
      <c r="AL24" s="63"/>
      <c r="AM24" s="63"/>
      <c r="AN24" s="63"/>
      <c r="AO24" s="63"/>
      <c r="AP24" s="63"/>
      <c r="AQ24" s="63"/>
      <c r="AR24" s="63"/>
      <c r="AS24" s="14"/>
    </row>
    <row r="25" spans="2:241" s="52" customFormat="1" ht="34" customHeight="1" x14ac:dyDescent="0.35">
      <c r="B25" s="33"/>
      <c r="C25" s="149" t="s">
        <v>38</v>
      </c>
      <c r="D25" s="149"/>
      <c r="E25" s="149"/>
      <c r="F25" s="149"/>
      <c r="G25" s="149"/>
      <c r="H25" s="149"/>
      <c r="I25" s="149"/>
      <c r="J25" s="149"/>
      <c r="K25" s="149"/>
      <c r="L25" s="149"/>
      <c r="M25" s="149"/>
      <c r="N25" s="149"/>
      <c r="O25" s="149"/>
      <c r="P25" s="149"/>
      <c r="Q25" s="149"/>
      <c r="R25" s="149"/>
      <c r="S25" s="149"/>
      <c r="T25" s="149"/>
      <c r="U25" s="149"/>
      <c r="V25" s="149"/>
      <c r="W25" s="149"/>
      <c r="X25" s="149"/>
      <c r="Y25" s="149"/>
      <c r="Z25" s="149"/>
      <c r="AA25" s="149"/>
      <c r="AB25" s="149"/>
      <c r="AC25" s="149"/>
      <c r="AD25" s="149"/>
      <c r="AE25" s="149"/>
      <c r="AF25" s="149"/>
      <c r="AG25" s="149"/>
      <c r="AH25" s="149"/>
      <c r="AI25" s="149"/>
      <c r="AJ25" s="149"/>
      <c r="AK25" s="149"/>
      <c r="AL25" s="149"/>
      <c r="AM25" s="149"/>
      <c r="AN25" s="149"/>
      <c r="AO25" s="149"/>
      <c r="AP25" s="149"/>
      <c r="AQ25" s="149"/>
      <c r="AR25" s="149"/>
      <c r="AS25" s="15"/>
    </row>
    <row r="26" spans="2:241" s="52" customFormat="1" ht="54.75" customHeight="1" x14ac:dyDescent="0.3">
      <c r="B26" s="33"/>
      <c r="C26" s="164" t="s">
        <v>72</v>
      </c>
      <c r="D26" s="164"/>
      <c r="E26" s="164"/>
      <c r="F26" s="164"/>
      <c r="G26" s="164"/>
      <c r="H26" s="164"/>
      <c r="I26" s="164"/>
      <c r="J26" s="164"/>
      <c r="K26" s="164"/>
      <c r="L26" s="164"/>
      <c r="M26" s="164"/>
      <c r="N26" s="164"/>
      <c r="O26" s="164"/>
      <c r="P26" s="164"/>
      <c r="Q26" s="164"/>
      <c r="R26" s="164"/>
      <c r="S26" s="164"/>
      <c r="T26" s="164"/>
      <c r="U26" s="164"/>
      <c r="V26" s="164"/>
      <c r="W26" s="164"/>
      <c r="X26" s="164"/>
      <c r="Y26" s="164"/>
      <c r="Z26" s="164"/>
      <c r="AA26" s="164"/>
      <c r="AB26" s="164"/>
      <c r="AC26" s="164"/>
      <c r="AD26" s="164"/>
      <c r="AE26" s="164"/>
      <c r="AF26" s="164"/>
      <c r="AG26" s="164"/>
      <c r="AH26" s="164"/>
      <c r="AI26" s="164"/>
      <c r="AJ26" s="164"/>
      <c r="AK26" s="164"/>
      <c r="AL26" s="164"/>
      <c r="AM26" s="164"/>
      <c r="AN26" s="164"/>
      <c r="AO26" s="164"/>
      <c r="AP26" s="164"/>
      <c r="AQ26" s="164"/>
      <c r="AR26" s="164"/>
      <c r="AS26" s="44"/>
    </row>
    <row r="27" spans="2:241" s="52" customFormat="1" ht="40.5" customHeight="1" x14ac:dyDescent="0.3">
      <c r="B27" s="33"/>
      <c r="C27" s="164"/>
      <c r="D27" s="164"/>
      <c r="E27" s="164"/>
      <c r="F27" s="164"/>
      <c r="G27" s="164"/>
      <c r="H27" s="164"/>
      <c r="I27" s="164"/>
      <c r="J27" s="164"/>
      <c r="K27" s="164"/>
      <c r="L27" s="164"/>
      <c r="M27" s="164"/>
      <c r="N27" s="164"/>
      <c r="O27" s="164"/>
      <c r="P27" s="164"/>
      <c r="Q27" s="164"/>
      <c r="R27" s="164"/>
      <c r="S27" s="164"/>
      <c r="T27" s="164"/>
      <c r="U27" s="164"/>
      <c r="V27" s="164"/>
      <c r="W27" s="164"/>
      <c r="X27" s="164"/>
      <c r="Y27" s="164"/>
      <c r="Z27" s="164"/>
      <c r="AA27" s="164"/>
      <c r="AB27" s="164"/>
      <c r="AC27" s="164"/>
      <c r="AD27" s="164"/>
      <c r="AE27" s="164"/>
      <c r="AF27" s="164"/>
      <c r="AG27" s="164"/>
      <c r="AH27" s="164"/>
      <c r="AI27" s="164"/>
      <c r="AJ27" s="164"/>
      <c r="AK27" s="164"/>
      <c r="AL27" s="164"/>
      <c r="AM27" s="164"/>
      <c r="AN27" s="164"/>
      <c r="AO27" s="164"/>
      <c r="AP27" s="164"/>
      <c r="AQ27" s="164"/>
      <c r="AR27" s="164"/>
      <c r="AS27" s="44"/>
    </row>
    <row r="28" spans="2:241" s="50" customFormat="1" ht="33" customHeight="1" x14ac:dyDescent="0.3">
      <c r="B28" s="31"/>
      <c r="C28" s="156" t="s">
        <v>17</v>
      </c>
      <c r="D28" s="156"/>
      <c r="E28" s="156"/>
      <c r="F28" s="156"/>
      <c r="G28" s="156"/>
      <c r="H28" s="156"/>
      <c r="I28" s="156"/>
      <c r="J28" s="156"/>
      <c r="K28" s="156"/>
      <c r="L28" s="156"/>
      <c r="M28" s="156"/>
      <c r="N28" s="156"/>
      <c r="O28" s="156"/>
      <c r="P28" s="156"/>
      <c r="Q28" s="156"/>
      <c r="R28" s="156"/>
      <c r="S28" s="156"/>
      <c r="T28" s="156"/>
      <c r="U28" s="156"/>
      <c r="V28" s="156"/>
      <c r="W28" s="156"/>
      <c r="X28" s="156"/>
      <c r="Y28" s="156"/>
      <c r="Z28" s="105"/>
      <c r="AA28" s="68" t="s">
        <v>18</v>
      </c>
      <c r="AB28" s="106"/>
      <c r="AC28" s="165" t="s">
        <v>63</v>
      </c>
      <c r="AD28" s="165"/>
      <c r="AE28" s="165"/>
      <c r="AF28" s="165"/>
      <c r="AG28" s="165"/>
      <c r="AH28" s="165"/>
      <c r="AI28" s="71"/>
      <c r="AJ28" s="166" t="s">
        <v>19</v>
      </c>
      <c r="AK28" s="166"/>
      <c r="AL28" s="166"/>
      <c r="AM28" s="166"/>
      <c r="AN28" s="166"/>
      <c r="AO28" s="107"/>
      <c r="AP28" s="165" t="s">
        <v>20</v>
      </c>
      <c r="AQ28" s="165"/>
      <c r="AR28" s="165"/>
      <c r="AS28" s="40"/>
    </row>
    <row r="29" spans="2:241" s="55" customFormat="1" ht="30" customHeight="1" x14ac:dyDescent="0.35">
      <c r="B29" s="36"/>
      <c r="C29" s="155"/>
      <c r="D29" s="155"/>
      <c r="E29" s="155"/>
      <c r="F29" s="155"/>
      <c r="G29" s="155"/>
      <c r="H29" s="155"/>
      <c r="I29" s="155"/>
      <c r="J29" s="155"/>
      <c r="K29" s="155"/>
      <c r="L29" s="155"/>
      <c r="M29" s="155"/>
      <c r="N29" s="155"/>
      <c r="O29" s="155"/>
      <c r="P29" s="155"/>
      <c r="Q29" s="155"/>
      <c r="R29" s="155"/>
      <c r="S29" s="155"/>
      <c r="T29" s="155"/>
      <c r="U29" s="155"/>
      <c r="V29" s="155"/>
      <c r="W29" s="155"/>
      <c r="X29" s="155"/>
      <c r="Y29" s="155"/>
      <c r="Z29" s="108"/>
      <c r="AA29" s="109"/>
      <c r="AB29" s="110"/>
      <c r="AC29" s="157"/>
      <c r="AD29" s="157"/>
      <c r="AE29" s="157"/>
      <c r="AF29" s="157"/>
      <c r="AG29" s="157"/>
      <c r="AH29" s="157"/>
      <c r="AI29" s="50"/>
      <c r="AJ29" s="158"/>
      <c r="AK29" s="159"/>
      <c r="AL29" s="159"/>
      <c r="AM29" s="159"/>
      <c r="AN29" s="159"/>
      <c r="AO29" s="108"/>
      <c r="AP29" s="155"/>
      <c r="AQ29" s="155"/>
      <c r="AR29" s="111" t="s">
        <v>21</v>
      </c>
      <c r="AS29" s="16"/>
    </row>
    <row r="30" spans="2:241" s="57" customFormat="1" ht="4.5" customHeight="1" x14ac:dyDescent="0.3">
      <c r="B30" s="28"/>
      <c r="C30" s="108"/>
      <c r="D30" s="108"/>
      <c r="E30" s="108"/>
      <c r="F30" s="108"/>
      <c r="G30" s="108"/>
      <c r="H30" s="108"/>
      <c r="I30" s="108"/>
      <c r="J30" s="108"/>
      <c r="K30" s="108"/>
      <c r="L30" s="108"/>
      <c r="M30" s="108"/>
      <c r="N30" s="108"/>
      <c r="O30" s="108"/>
      <c r="P30" s="108"/>
      <c r="Q30" s="108"/>
      <c r="R30" s="108"/>
      <c r="S30" s="108"/>
      <c r="T30" s="108"/>
      <c r="U30" s="108"/>
      <c r="V30" s="108"/>
      <c r="W30" s="108"/>
      <c r="X30" s="108"/>
      <c r="Y30" s="108"/>
      <c r="Z30" s="108"/>
      <c r="AA30" s="108"/>
      <c r="AB30" s="108"/>
      <c r="AC30" s="108"/>
      <c r="AD30" s="108"/>
      <c r="AE30" s="108"/>
      <c r="AF30" s="108"/>
      <c r="AG30" s="108"/>
      <c r="AH30" s="108"/>
      <c r="AI30" s="108"/>
      <c r="AJ30" s="110"/>
      <c r="AK30" s="110"/>
      <c r="AL30" s="108"/>
      <c r="AM30" s="108"/>
      <c r="AN30" s="112"/>
      <c r="AO30" s="108"/>
      <c r="AP30" s="108"/>
      <c r="AQ30" s="108"/>
      <c r="AR30" s="86"/>
      <c r="AS30" s="1"/>
    </row>
    <row r="31" spans="2:241" s="55" customFormat="1" ht="30" customHeight="1" x14ac:dyDescent="0.35">
      <c r="B31" s="36"/>
      <c r="C31" s="154"/>
      <c r="D31" s="154"/>
      <c r="E31" s="154"/>
      <c r="F31" s="154"/>
      <c r="G31" s="154"/>
      <c r="H31" s="154"/>
      <c r="I31" s="154"/>
      <c r="J31" s="154"/>
      <c r="K31" s="154"/>
      <c r="L31" s="154"/>
      <c r="M31" s="154"/>
      <c r="N31" s="154"/>
      <c r="O31" s="154"/>
      <c r="P31" s="154"/>
      <c r="Q31" s="154"/>
      <c r="R31" s="154"/>
      <c r="S31" s="154"/>
      <c r="T31" s="154"/>
      <c r="U31" s="154"/>
      <c r="V31" s="154"/>
      <c r="W31" s="154"/>
      <c r="X31" s="154"/>
      <c r="Y31" s="154"/>
      <c r="Z31" s="108"/>
      <c r="AA31" s="109"/>
      <c r="AB31" s="110"/>
      <c r="AC31" s="157"/>
      <c r="AD31" s="157"/>
      <c r="AE31" s="157"/>
      <c r="AF31" s="157"/>
      <c r="AG31" s="157"/>
      <c r="AH31" s="157"/>
      <c r="AI31" s="50"/>
      <c r="AJ31" s="160"/>
      <c r="AK31" s="161"/>
      <c r="AL31" s="161"/>
      <c r="AM31" s="161"/>
      <c r="AN31" s="161"/>
      <c r="AO31" s="108"/>
      <c r="AP31" s="154"/>
      <c r="AQ31" s="154"/>
      <c r="AR31" s="111" t="s">
        <v>21</v>
      </c>
      <c r="AS31" s="16"/>
    </row>
    <row r="32" spans="2:241" s="57" customFormat="1" ht="4.5" customHeight="1" x14ac:dyDescent="0.3">
      <c r="B32" s="28"/>
      <c r="C32" s="108"/>
      <c r="D32" s="108"/>
      <c r="E32" s="108"/>
      <c r="F32" s="108"/>
      <c r="G32" s="108"/>
      <c r="H32" s="108"/>
      <c r="I32" s="108"/>
      <c r="J32" s="108"/>
      <c r="K32" s="108"/>
      <c r="L32" s="108"/>
      <c r="M32" s="108"/>
      <c r="N32" s="108"/>
      <c r="O32" s="108"/>
      <c r="P32" s="108"/>
      <c r="Q32" s="108"/>
      <c r="R32" s="108"/>
      <c r="S32" s="108"/>
      <c r="T32" s="108"/>
      <c r="U32" s="108"/>
      <c r="V32" s="108"/>
      <c r="W32" s="108"/>
      <c r="X32" s="108"/>
      <c r="Y32" s="108"/>
      <c r="Z32" s="108"/>
      <c r="AA32" s="108"/>
      <c r="AB32" s="108"/>
      <c r="AC32" s="108"/>
      <c r="AD32" s="108"/>
      <c r="AE32" s="108"/>
      <c r="AF32" s="108"/>
      <c r="AG32" s="108"/>
      <c r="AH32" s="108"/>
      <c r="AI32" s="108"/>
      <c r="AJ32" s="108"/>
      <c r="AK32" s="108"/>
      <c r="AL32" s="108"/>
      <c r="AM32" s="108"/>
      <c r="AN32" s="112"/>
      <c r="AO32" s="108"/>
      <c r="AP32" s="108"/>
      <c r="AQ32" s="108"/>
      <c r="AR32" s="86"/>
      <c r="AS32" s="1"/>
    </row>
    <row r="33" spans="2:45" s="55" customFormat="1" ht="30" customHeight="1" x14ac:dyDescent="0.35">
      <c r="B33" s="36"/>
      <c r="C33" s="154"/>
      <c r="D33" s="154"/>
      <c r="E33" s="154"/>
      <c r="F33" s="154"/>
      <c r="G33" s="154"/>
      <c r="H33" s="154"/>
      <c r="I33" s="154"/>
      <c r="J33" s="154"/>
      <c r="K33" s="154"/>
      <c r="L33" s="154"/>
      <c r="M33" s="154"/>
      <c r="N33" s="154"/>
      <c r="O33" s="154"/>
      <c r="P33" s="154"/>
      <c r="Q33" s="154"/>
      <c r="R33" s="154"/>
      <c r="S33" s="154"/>
      <c r="T33" s="154"/>
      <c r="U33" s="154"/>
      <c r="V33" s="154"/>
      <c r="W33" s="154"/>
      <c r="X33" s="154"/>
      <c r="Y33" s="154"/>
      <c r="Z33" s="108"/>
      <c r="AA33" s="109"/>
      <c r="AB33" s="108"/>
      <c r="AC33" s="157"/>
      <c r="AD33" s="157"/>
      <c r="AE33" s="157"/>
      <c r="AF33" s="157"/>
      <c r="AG33" s="157"/>
      <c r="AH33" s="157"/>
      <c r="AI33" s="50"/>
      <c r="AJ33" s="160"/>
      <c r="AK33" s="161"/>
      <c r="AL33" s="161"/>
      <c r="AM33" s="161"/>
      <c r="AN33" s="161"/>
      <c r="AO33" s="108"/>
      <c r="AP33" s="154"/>
      <c r="AQ33" s="154"/>
      <c r="AR33" s="111" t="s">
        <v>21</v>
      </c>
      <c r="AS33" s="16"/>
    </row>
    <row r="34" spans="2:45" s="57" customFormat="1" ht="4.5" customHeight="1" x14ac:dyDescent="0.3">
      <c r="B34" s="28"/>
      <c r="C34" s="108"/>
      <c r="D34" s="108"/>
      <c r="E34" s="108"/>
      <c r="F34" s="108"/>
      <c r="G34" s="108"/>
      <c r="H34" s="108"/>
      <c r="I34" s="108"/>
      <c r="J34" s="108"/>
      <c r="K34" s="108"/>
      <c r="L34" s="108"/>
      <c r="M34" s="108"/>
      <c r="N34" s="108"/>
      <c r="O34" s="108"/>
      <c r="P34" s="108"/>
      <c r="Q34" s="108"/>
      <c r="R34" s="108"/>
      <c r="S34" s="108"/>
      <c r="T34" s="108"/>
      <c r="U34" s="108"/>
      <c r="V34" s="108"/>
      <c r="W34" s="108"/>
      <c r="X34" s="108"/>
      <c r="Y34" s="108"/>
      <c r="Z34" s="108"/>
      <c r="AA34" s="108"/>
      <c r="AB34" s="108"/>
      <c r="AC34" s="108"/>
      <c r="AD34" s="108"/>
      <c r="AE34" s="108"/>
      <c r="AF34" s="108"/>
      <c r="AG34" s="108"/>
      <c r="AH34" s="108"/>
      <c r="AI34" s="108"/>
      <c r="AJ34" s="108"/>
      <c r="AK34" s="108"/>
      <c r="AL34" s="108"/>
      <c r="AM34" s="108"/>
      <c r="AN34" s="112"/>
      <c r="AO34" s="108"/>
      <c r="AP34" s="108"/>
      <c r="AQ34" s="108"/>
      <c r="AR34" s="86"/>
      <c r="AS34" s="1"/>
    </row>
    <row r="35" spans="2:45" s="55" customFormat="1" ht="30" customHeight="1" x14ac:dyDescent="0.35">
      <c r="B35" s="36"/>
      <c r="C35" s="154"/>
      <c r="D35" s="154"/>
      <c r="E35" s="154"/>
      <c r="F35" s="154"/>
      <c r="G35" s="154"/>
      <c r="H35" s="154"/>
      <c r="I35" s="154"/>
      <c r="J35" s="154"/>
      <c r="K35" s="154"/>
      <c r="L35" s="154"/>
      <c r="M35" s="154"/>
      <c r="N35" s="154"/>
      <c r="O35" s="154"/>
      <c r="P35" s="154"/>
      <c r="Q35" s="154"/>
      <c r="R35" s="154"/>
      <c r="S35" s="154"/>
      <c r="T35" s="154"/>
      <c r="U35" s="154"/>
      <c r="V35" s="154"/>
      <c r="W35" s="154"/>
      <c r="X35" s="154"/>
      <c r="Y35" s="154"/>
      <c r="Z35" s="108"/>
      <c r="AA35" s="109"/>
      <c r="AB35" s="108"/>
      <c r="AC35" s="157"/>
      <c r="AD35" s="157"/>
      <c r="AE35" s="157"/>
      <c r="AF35" s="157"/>
      <c r="AG35" s="157"/>
      <c r="AH35" s="157"/>
      <c r="AI35" s="50"/>
      <c r="AJ35" s="160"/>
      <c r="AK35" s="161"/>
      <c r="AL35" s="161"/>
      <c r="AM35" s="161"/>
      <c r="AN35" s="161"/>
      <c r="AO35" s="108"/>
      <c r="AP35" s="154"/>
      <c r="AQ35" s="154"/>
      <c r="AR35" s="111" t="s">
        <v>21</v>
      </c>
      <c r="AS35" s="16"/>
    </row>
    <row r="36" spans="2:45" s="57" customFormat="1" ht="4.5" customHeight="1" x14ac:dyDescent="0.3">
      <c r="B36" s="28"/>
      <c r="C36" s="108"/>
      <c r="D36" s="108"/>
      <c r="E36" s="108"/>
      <c r="F36" s="108"/>
      <c r="G36" s="108"/>
      <c r="H36" s="108"/>
      <c r="I36" s="108"/>
      <c r="J36" s="108"/>
      <c r="K36" s="108"/>
      <c r="L36" s="108"/>
      <c r="M36" s="108"/>
      <c r="N36" s="108"/>
      <c r="O36" s="108"/>
      <c r="P36" s="108"/>
      <c r="Q36" s="108"/>
      <c r="R36" s="108"/>
      <c r="S36" s="108"/>
      <c r="T36" s="108"/>
      <c r="U36" s="108"/>
      <c r="V36" s="108"/>
      <c r="W36" s="108"/>
      <c r="X36" s="108"/>
      <c r="Y36" s="108"/>
      <c r="Z36" s="108"/>
      <c r="AA36" s="108"/>
      <c r="AB36" s="108"/>
      <c r="AC36" s="108"/>
      <c r="AD36" s="108"/>
      <c r="AE36" s="108"/>
      <c r="AF36" s="108"/>
      <c r="AG36" s="108"/>
      <c r="AH36" s="108"/>
      <c r="AI36" s="108"/>
      <c r="AJ36" s="108"/>
      <c r="AK36" s="108"/>
      <c r="AL36" s="108"/>
      <c r="AM36" s="108"/>
      <c r="AN36" s="112"/>
      <c r="AO36" s="108"/>
      <c r="AP36" s="108"/>
      <c r="AQ36" s="108"/>
      <c r="AR36" s="86"/>
      <c r="AS36" s="1"/>
    </row>
    <row r="37" spans="2:45" s="55" customFormat="1" ht="30" customHeight="1" x14ac:dyDescent="0.35">
      <c r="B37" s="36"/>
      <c r="C37" s="154"/>
      <c r="D37" s="154"/>
      <c r="E37" s="154"/>
      <c r="F37" s="154"/>
      <c r="G37" s="154"/>
      <c r="H37" s="154"/>
      <c r="I37" s="154"/>
      <c r="J37" s="154"/>
      <c r="K37" s="154"/>
      <c r="L37" s="154"/>
      <c r="M37" s="154"/>
      <c r="N37" s="154"/>
      <c r="O37" s="154"/>
      <c r="P37" s="154"/>
      <c r="Q37" s="154"/>
      <c r="R37" s="154"/>
      <c r="S37" s="154"/>
      <c r="T37" s="154"/>
      <c r="U37" s="154"/>
      <c r="V37" s="154"/>
      <c r="W37" s="154"/>
      <c r="X37" s="154"/>
      <c r="Y37" s="154"/>
      <c r="Z37" s="108"/>
      <c r="AA37" s="109"/>
      <c r="AB37" s="108"/>
      <c r="AC37" s="157"/>
      <c r="AD37" s="157"/>
      <c r="AE37" s="157"/>
      <c r="AF37" s="157"/>
      <c r="AG37" s="157"/>
      <c r="AH37" s="157"/>
      <c r="AI37" s="50"/>
      <c r="AJ37" s="160"/>
      <c r="AK37" s="161"/>
      <c r="AL37" s="161"/>
      <c r="AM37" s="161"/>
      <c r="AN37" s="161"/>
      <c r="AO37" s="108"/>
      <c r="AP37" s="154"/>
      <c r="AQ37" s="154"/>
      <c r="AR37" s="111" t="s">
        <v>21</v>
      </c>
      <c r="AS37" s="16"/>
    </row>
    <row r="38" spans="2:45" s="57" customFormat="1" ht="4.5" customHeight="1" x14ac:dyDescent="0.3">
      <c r="B38" s="28"/>
      <c r="C38" s="108"/>
      <c r="D38" s="108"/>
      <c r="E38" s="108"/>
      <c r="F38" s="108"/>
      <c r="G38" s="108"/>
      <c r="H38" s="108"/>
      <c r="I38" s="108"/>
      <c r="J38" s="108"/>
      <c r="K38" s="108"/>
      <c r="L38" s="108"/>
      <c r="M38" s="108"/>
      <c r="N38" s="108"/>
      <c r="O38" s="108"/>
      <c r="P38" s="108"/>
      <c r="Q38" s="108"/>
      <c r="R38" s="108"/>
      <c r="S38" s="108"/>
      <c r="T38" s="108"/>
      <c r="U38" s="108"/>
      <c r="V38" s="108"/>
      <c r="W38" s="108"/>
      <c r="X38" s="108"/>
      <c r="Y38" s="108"/>
      <c r="Z38" s="108"/>
      <c r="AA38" s="108"/>
      <c r="AB38" s="108"/>
      <c r="AC38" s="108"/>
      <c r="AD38" s="108"/>
      <c r="AE38" s="108"/>
      <c r="AF38" s="108"/>
      <c r="AG38" s="108"/>
      <c r="AH38" s="108"/>
      <c r="AI38" s="108"/>
      <c r="AJ38" s="108"/>
      <c r="AK38" s="108"/>
      <c r="AL38" s="108"/>
      <c r="AM38" s="108"/>
      <c r="AN38" s="112"/>
      <c r="AO38" s="108"/>
      <c r="AP38" s="108"/>
      <c r="AQ38" s="108"/>
      <c r="AR38" s="86"/>
      <c r="AS38" s="1"/>
    </row>
    <row r="39" spans="2:45" s="55" customFormat="1" ht="30" customHeight="1" x14ac:dyDescent="0.35">
      <c r="B39" s="36"/>
      <c r="C39" s="172"/>
      <c r="D39" s="172"/>
      <c r="E39" s="172"/>
      <c r="F39" s="172"/>
      <c r="G39" s="172"/>
      <c r="H39" s="172"/>
      <c r="I39" s="172"/>
      <c r="J39" s="172"/>
      <c r="K39" s="172"/>
      <c r="L39" s="172"/>
      <c r="M39" s="172"/>
      <c r="N39" s="172"/>
      <c r="O39" s="172"/>
      <c r="P39" s="172"/>
      <c r="Q39" s="172"/>
      <c r="R39" s="172"/>
      <c r="S39" s="172"/>
      <c r="T39" s="172"/>
      <c r="U39" s="172"/>
      <c r="V39" s="172"/>
      <c r="W39" s="172"/>
      <c r="X39" s="172"/>
      <c r="Y39" s="172"/>
      <c r="Z39" s="114"/>
      <c r="AA39" s="113"/>
      <c r="AB39" s="114"/>
      <c r="AC39" s="210"/>
      <c r="AD39" s="210"/>
      <c r="AE39" s="210"/>
      <c r="AF39" s="210"/>
      <c r="AG39" s="210"/>
      <c r="AH39" s="210"/>
      <c r="AI39" s="50"/>
      <c r="AJ39" s="170"/>
      <c r="AK39" s="171"/>
      <c r="AL39" s="171"/>
      <c r="AM39" s="171"/>
      <c r="AN39" s="171"/>
      <c r="AO39" s="114"/>
      <c r="AP39" s="172"/>
      <c r="AQ39" s="172"/>
      <c r="AR39" s="111" t="s">
        <v>21</v>
      </c>
      <c r="AS39" s="46"/>
    </row>
    <row r="40" spans="2:45" s="55" customFormat="1" ht="9.75" customHeight="1" x14ac:dyDescent="0.35">
      <c r="B40" s="36"/>
      <c r="C40" s="104"/>
      <c r="D40" s="104"/>
      <c r="E40" s="104"/>
      <c r="F40" s="104"/>
      <c r="G40" s="104"/>
      <c r="H40" s="104"/>
      <c r="I40" s="104"/>
      <c r="J40" s="104"/>
      <c r="K40" s="104"/>
      <c r="L40" s="104"/>
      <c r="M40" s="104"/>
      <c r="N40" s="104"/>
      <c r="O40" s="104"/>
      <c r="P40" s="104"/>
      <c r="Q40" s="104"/>
      <c r="R40" s="104"/>
      <c r="S40" s="104"/>
      <c r="T40" s="104"/>
      <c r="U40" s="104"/>
      <c r="V40" s="104"/>
      <c r="W40" s="104"/>
      <c r="X40" s="104"/>
      <c r="Y40" s="104"/>
      <c r="Z40" s="104"/>
      <c r="AA40" s="104"/>
      <c r="AB40" s="104"/>
      <c r="AC40" s="104"/>
      <c r="AD40" s="104"/>
      <c r="AE40" s="104"/>
      <c r="AF40" s="104"/>
      <c r="AG40" s="104"/>
      <c r="AH40" s="104"/>
      <c r="AI40" s="104"/>
      <c r="AJ40" s="115"/>
      <c r="AO40" s="104"/>
      <c r="AP40" s="104"/>
      <c r="AQ40" s="104"/>
      <c r="AR40" s="104"/>
      <c r="AS40" s="15"/>
    </row>
    <row r="41" spans="2:45" s="55" customFormat="1" ht="9" customHeight="1" x14ac:dyDescent="0.35">
      <c r="B41" s="36"/>
      <c r="C41" s="104"/>
      <c r="D41" s="104"/>
      <c r="E41" s="104"/>
      <c r="F41" s="104"/>
      <c r="G41" s="104"/>
      <c r="H41" s="104"/>
      <c r="I41" s="104"/>
      <c r="J41" s="104"/>
      <c r="K41" s="104"/>
      <c r="L41" s="104"/>
      <c r="M41" s="104"/>
      <c r="N41" s="104"/>
      <c r="O41" s="104"/>
      <c r="P41" s="104"/>
      <c r="Q41" s="104"/>
      <c r="R41" s="104"/>
      <c r="S41" s="104"/>
      <c r="T41" s="104"/>
      <c r="U41" s="104"/>
      <c r="V41" s="104"/>
      <c r="W41" s="104"/>
      <c r="X41" s="104"/>
      <c r="Y41" s="104"/>
      <c r="Z41" s="104"/>
      <c r="AA41" s="104"/>
      <c r="AB41" s="104"/>
      <c r="AC41" s="104"/>
      <c r="AD41" s="104"/>
      <c r="AE41" s="104"/>
      <c r="AF41" s="104"/>
      <c r="AG41" s="104"/>
      <c r="AH41" s="104"/>
      <c r="AI41" s="104"/>
      <c r="AJ41" s="115"/>
      <c r="AO41" s="104"/>
      <c r="AP41" s="104"/>
      <c r="AQ41" s="104"/>
      <c r="AR41" s="104"/>
      <c r="AS41" s="16"/>
    </row>
    <row r="42" spans="2:45" s="55" customFormat="1" ht="30" customHeight="1" x14ac:dyDescent="0.35">
      <c r="B42" s="36"/>
      <c r="C42" s="149" t="s">
        <v>51</v>
      </c>
      <c r="D42" s="149"/>
      <c r="E42" s="149"/>
      <c r="F42" s="149"/>
      <c r="G42" s="149"/>
      <c r="H42" s="149"/>
      <c r="I42" s="149"/>
      <c r="J42" s="149"/>
      <c r="K42" s="149"/>
      <c r="L42" s="149"/>
      <c r="M42" s="149"/>
      <c r="N42" s="149"/>
      <c r="O42" s="149"/>
      <c r="P42" s="149"/>
      <c r="Q42" s="149"/>
      <c r="R42" s="149"/>
      <c r="S42" s="149"/>
      <c r="T42" s="149"/>
      <c r="U42" s="149"/>
      <c r="V42" s="149"/>
      <c r="W42" s="149"/>
      <c r="X42" s="149"/>
      <c r="Y42" s="149"/>
      <c r="Z42" s="149"/>
      <c r="AA42" s="149"/>
      <c r="AB42" s="149"/>
      <c r="AC42" s="149"/>
      <c r="AD42" s="149"/>
      <c r="AE42" s="149"/>
      <c r="AF42" s="149"/>
      <c r="AG42" s="149"/>
      <c r="AH42" s="149"/>
      <c r="AI42" s="149"/>
      <c r="AJ42" s="149"/>
      <c r="AK42" s="149"/>
      <c r="AL42" s="149"/>
      <c r="AM42" s="149"/>
      <c r="AN42" s="149"/>
      <c r="AO42" s="149"/>
      <c r="AP42" s="149"/>
      <c r="AQ42" s="149"/>
      <c r="AR42" s="149"/>
      <c r="AS42" s="16"/>
    </row>
    <row r="43" spans="2:45" s="55" customFormat="1" ht="42" customHeight="1" x14ac:dyDescent="0.35">
      <c r="B43" s="36"/>
      <c r="C43" s="164" t="s">
        <v>73</v>
      </c>
      <c r="D43" s="164"/>
      <c r="E43" s="164"/>
      <c r="F43" s="164"/>
      <c r="G43" s="164"/>
      <c r="H43" s="164"/>
      <c r="I43" s="164"/>
      <c r="J43" s="164"/>
      <c r="K43" s="164"/>
      <c r="L43" s="164"/>
      <c r="M43" s="164"/>
      <c r="N43" s="164"/>
      <c r="O43" s="164"/>
      <c r="P43" s="164"/>
      <c r="Q43" s="164"/>
      <c r="R43" s="164"/>
      <c r="S43" s="164"/>
      <c r="T43" s="164"/>
      <c r="U43" s="164"/>
      <c r="V43" s="164"/>
      <c r="W43" s="164"/>
      <c r="X43" s="164"/>
      <c r="Y43" s="164"/>
      <c r="Z43" s="164"/>
      <c r="AA43" s="164"/>
      <c r="AB43" s="164"/>
      <c r="AC43" s="164"/>
      <c r="AD43" s="164"/>
      <c r="AE43" s="164"/>
      <c r="AF43" s="164"/>
      <c r="AG43" s="164"/>
      <c r="AH43" s="164"/>
      <c r="AI43" s="164"/>
      <c r="AJ43" s="164"/>
      <c r="AK43" s="164"/>
      <c r="AL43" s="164"/>
      <c r="AM43" s="164"/>
      <c r="AN43" s="164"/>
      <c r="AO43" s="164"/>
      <c r="AP43" s="164"/>
      <c r="AQ43" s="164"/>
      <c r="AR43" s="164"/>
      <c r="AS43" s="16"/>
    </row>
    <row r="44" spans="2:45" s="55" customFormat="1" ht="42" customHeight="1" x14ac:dyDescent="0.35">
      <c r="B44" s="36"/>
      <c r="C44" s="164"/>
      <c r="D44" s="164"/>
      <c r="E44" s="164"/>
      <c r="F44" s="164"/>
      <c r="G44" s="164"/>
      <c r="H44" s="164"/>
      <c r="I44" s="164"/>
      <c r="J44" s="164"/>
      <c r="K44" s="164"/>
      <c r="L44" s="164"/>
      <c r="M44" s="164"/>
      <c r="N44" s="164"/>
      <c r="O44" s="164"/>
      <c r="P44" s="164"/>
      <c r="Q44" s="164"/>
      <c r="R44" s="164"/>
      <c r="S44" s="164"/>
      <c r="T44" s="164"/>
      <c r="U44" s="164"/>
      <c r="V44" s="164"/>
      <c r="W44" s="164"/>
      <c r="X44" s="164"/>
      <c r="Y44" s="164"/>
      <c r="Z44" s="164"/>
      <c r="AA44" s="164"/>
      <c r="AB44" s="164"/>
      <c r="AC44" s="164"/>
      <c r="AD44" s="164"/>
      <c r="AE44" s="164"/>
      <c r="AF44" s="164"/>
      <c r="AG44" s="164"/>
      <c r="AH44" s="164"/>
      <c r="AI44" s="164"/>
      <c r="AJ44" s="164"/>
      <c r="AK44" s="164"/>
      <c r="AL44" s="164"/>
      <c r="AM44" s="164"/>
      <c r="AN44" s="164"/>
      <c r="AO44" s="164"/>
      <c r="AP44" s="164"/>
      <c r="AQ44" s="164"/>
      <c r="AR44" s="164"/>
      <c r="AS44" s="16"/>
    </row>
    <row r="45" spans="2:45" s="55" customFormat="1" ht="33.5" customHeight="1" x14ac:dyDescent="0.35">
      <c r="B45" s="36"/>
      <c r="C45" s="156" t="s">
        <v>42</v>
      </c>
      <c r="D45" s="156"/>
      <c r="E45" s="156"/>
      <c r="F45" s="156"/>
      <c r="G45" s="156"/>
      <c r="H45" s="156"/>
      <c r="I45" s="156"/>
      <c r="J45" s="156"/>
      <c r="K45" s="156"/>
      <c r="L45" s="156"/>
      <c r="M45" s="156"/>
      <c r="N45" s="156"/>
      <c r="O45" s="156"/>
      <c r="P45" s="77"/>
      <c r="Q45" s="156" t="s">
        <v>41</v>
      </c>
      <c r="R45" s="156"/>
      <c r="S45" s="156"/>
      <c r="T45" s="156"/>
      <c r="U45" s="156"/>
      <c r="V45" s="156"/>
      <c r="W45" s="156"/>
      <c r="X45" s="156"/>
      <c r="Y45" s="156"/>
      <c r="Z45" s="105"/>
      <c r="AA45" s="68" t="s">
        <v>18</v>
      </c>
      <c r="AB45" s="106"/>
      <c r="AC45" s="165" t="s">
        <v>63</v>
      </c>
      <c r="AD45" s="165"/>
      <c r="AE45" s="165"/>
      <c r="AF45" s="165"/>
      <c r="AG45" s="165"/>
      <c r="AH45" s="165"/>
      <c r="AI45" s="165"/>
      <c r="AJ45" s="166" t="s">
        <v>19</v>
      </c>
      <c r="AK45" s="166"/>
      <c r="AL45" s="166"/>
      <c r="AM45" s="166"/>
      <c r="AN45" s="166"/>
      <c r="AO45" s="107"/>
      <c r="AP45" s="165" t="s">
        <v>20</v>
      </c>
      <c r="AQ45" s="165"/>
      <c r="AR45" s="165"/>
      <c r="AS45" s="47"/>
    </row>
    <row r="46" spans="2:45" s="55" customFormat="1" ht="30" customHeight="1" x14ac:dyDescent="0.35">
      <c r="B46" s="36"/>
      <c r="C46" s="155"/>
      <c r="D46" s="155"/>
      <c r="E46" s="155"/>
      <c r="F46" s="155"/>
      <c r="G46" s="155"/>
      <c r="H46" s="155"/>
      <c r="I46" s="155"/>
      <c r="J46" s="155"/>
      <c r="K46" s="155"/>
      <c r="L46" s="155"/>
      <c r="M46" s="155"/>
      <c r="N46" s="155"/>
      <c r="O46" s="155"/>
      <c r="P46" s="52"/>
      <c r="Q46" s="155"/>
      <c r="R46" s="155"/>
      <c r="S46" s="155"/>
      <c r="T46" s="155"/>
      <c r="U46" s="155"/>
      <c r="V46" s="155"/>
      <c r="W46" s="155"/>
      <c r="X46" s="155"/>
      <c r="Y46" s="155"/>
      <c r="Z46" s="108"/>
      <c r="AA46" s="109"/>
      <c r="AB46" s="110"/>
      <c r="AC46" s="157"/>
      <c r="AD46" s="157"/>
      <c r="AE46" s="157"/>
      <c r="AF46" s="157"/>
      <c r="AG46" s="157"/>
      <c r="AH46" s="157"/>
      <c r="AI46" s="157"/>
      <c r="AJ46" s="158"/>
      <c r="AK46" s="159"/>
      <c r="AL46" s="159"/>
      <c r="AM46" s="159"/>
      <c r="AN46" s="159"/>
      <c r="AO46" s="108"/>
      <c r="AP46" s="155"/>
      <c r="AQ46" s="155"/>
      <c r="AR46" s="111" t="s">
        <v>21</v>
      </c>
      <c r="AS46" s="16"/>
    </row>
    <row r="47" spans="2:45" s="55" customFormat="1" ht="4.5" customHeight="1" x14ac:dyDescent="0.35">
      <c r="B47" s="36"/>
      <c r="C47" s="108"/>
      <c r="D47" s="108"/>
      <c r="E47" s="108"/>
      <c r="F47" s="108"/>
      <c r="G47" s="108"/>
      <c r="H47" s="108"/>
      <c r="I47" s="108"/>
      <c r="J47" s="108"/>
      <c r="K47" s="108"/>
      <c r="L47" s="108"/>
      <c r="M47" s="108"/>
      <c r="N47" s="108"/>
      <c r="O47" s="108"/>
      <c r="P47" s="108"/>
      <c r="Q47" s="108"/>
      <c r="R47" s="108"/>
      <c r="S47" s="108"/>
      <c r="T47" s="108"/>
      <c r="U47" s="108"/>
      <c r="V47" s="108"/>
      <c r="W47" s="108"/>
      <c r="X47" s="108"/>
      <c r="Y47" s="108"/>
      <c r="Z47" s="108"/>
      <c r="AA47" s="108"/>
      <c r="AB47" s="108"/>
      <c r="AC47" s="108"/>
      <c r="AD47" s="108"/>
      <c r="AE47" s="108"/>
      <c r="AF47" s="108"/>
      <c r="AG47" s="108"/>
      <c r="AH47" s="108"/>
      <c r="AI47" s="108"/>
      <c r="AJ47" s="110"/>
      <c r="AK47" s="110"/>
      <c r="AL47" s="108"/>
      <c r="AM47" s="108"/>
      <c r="AN47" s="112"/>
      <c r="AO47" s="108"/>
      <c r="AP47" s="108"/>
      <c r="AQ47" s="108"/>
      <c r="AR47" s="86"/>
      <c r="AS47" s="16"/>
    </row>
    <row r="48" spans="2:45" s="55" customFormat="1" ht="30" customHeight="1" x14ac:dyDescent="0.35">
      <c r="B48" s="36"/>
      <c r="C48" s="155"/>
      <c r="D48" s="155"/>
      <c r="E48" s="155"/>
      <c r="F48" s="155"/>
      <c r="G48" s="155"/>
      <c r="H48" s="155"/>
      <c r="I48" s="155"/>
      <c r="J48" s="155"/>
      <c r="K48" s="155"/>
      <c r="L48" s="155"/>
      <c r="M48" s="155"/>
      <c r="N48" s="155"/>
      <c r="O48" s="155"/>
      <c r="P48" s="116"/>
      <c r="Q48" s="155"/>
      <c r="R48" s="155"/>
      <c r="S48" s="155"/>
      <c r="T48" s="155"/>
      <c r="U48" s="155"/>
      <c r="V48" s="155"/>
      <c r="W48" s="155"/>
      <c r="X48" s="155"/>
      <c r="Y48" s="155"/>
      <c r="Z48" s="108"/>
      <c r="AA48" s="109"/>
      <c r="AB48" s="110"/>
      <c r="AC48" s="157"/>
      <c r="AD48" s="157"/>
      <c r="AE48" s="157"/>
      <c r="AF48" s="157"/>
      <c r="AG48" s="157"/>
      <c r="AH48" s="157"/>
      <c r="AI48" s="157"/>
      <c r="AJ48" s="160"/>
      <c r="AK48" s="161"/>
      <c r="AL48" s="161"/>
      <c r="AM48" s="161"/>
      <c r="AN48" s="161"/>
      <c r="AO48" s="108"/>
      <c r="AP48" s="154"/>
      <c r="AQ48" s="154"/>
      <c r="AR48" s="111" t="s">
        <v>21</v>
      </c>
      <c r="AS48" s="16"/>
    </row>
    <row r="49" spans="2:45" s="55" customFormat="1" ht="4.5" customHeight="1" x14ac:dyDescent="0.35">
      <c r="B49" s="36"/>
      <c r="C49" s="104"/>
      <c r="D49" s="104"/>
      <c r="E49" s="104"/>
      <c r="F49" s="104"/>
      <c r="G49" s="104"/>
      <c r="H49" s="104"/>
      <c r="I49" s="104"/>
      <c r="J49" s="104"/>
      <c r="K49" s="104"/>
      <c r="L49" s="104"/>
      <c r="M49" s="104"/>
      <c r="N49" s="104"/>
      <c r="O49" s="104"/>
      <c r="P49" s="104"/>
      <c r="Q49" s="104"/>
      <c r="R49" s="104"/>
      <c r="S49" s="104"/>
      <c r="T49" s="104"/>
      <c r="U49" s="104"/>
      <c r="V49" s="104"/>
      <c r="W49" s="104"/>
      <c r="X49" s="104"/>
      <c r="Y49" s="104"/>
      <c r="Z49" s="104"/>
      <c r="AA49" s="104"/>
      <c r="AB49" s="104"/>
      <c r="AC49" s="104"/>
      <c r="AD49" s="104"/>
      <c r="AE49" s="104"/>
      <c r="AF49" s="104"/>
      <c r="AG49" s="104"/>
      <c r="AH49" s="104"/>
      <c r="AI49" s="104"/>
      <c r="AJ49" s="115"/>
      <c r="AO49" s="104"/>
      <c r="AP49" s="104"/>
      <c r="AQ49" s="104"/>
      <c r="AR49" s="104"/>
      <c r="AS49" s="16"/>
    </row>
    <row r="50" spans="2:45" s="55" customFormat="1" ht="30" customHeight="1" x14ac:dyDescent="0.35">
      <c r="B50" s="36"/>
      <c r="C50" s="155"/>
      <c r="D50" s="155"/>
      <c r="E50" s="155"/>
      <c r="F50" s="155"/>
      <c r="G50" s="155"/>
      <c r="H50" s="155"/>
      <c r="I50" s="155"/>
      <c r="J50" s="155"/>
      <c r="K50" s="155"/>
      <c r="L50" s="155"/>
      <c r="M50" s="155"/>
      <c r="N50" s="155"/>
      <c r="O50" s="155"/>
      <c r="P50" s="104"/>
      <c r="Q50" s="155"/>
      <c r="R50" s="155"/>
      <c r="S50" s="155"/>
      <c r="T50" s="155"/>
      <c r="U50" s="155"/>
      <c r="V50" s="155"/>
      <c r="W50" s="155"/>
      <c r="X50" s="155"/>
      <c r="Y50" s="155"/>
      <c r="Z50" s="104"/>
      <c r="AA50" s="109"/>
      <c r="AB50" s="104"/>
      <c r="AC50" s="157"/>
      <c r="AD50" s="157"/>
      <c r="AE50" s="157"/>
      <c r="AF50" s="157"/>
      <c r="AG50" s="157"/>
      <c r="AH50" s="157"/>
      <c r="AI50" s="157"/>
      <c r="AJ50" s="158"/>
      <c r="AK50" s="159"/>
      <c r="AL50" s="159"/>
      <c r="AM50" s="159"/>
      <c r="AN50" s="159"/>
      <c r="AO50" s="108"/>
      <c r="AP50" s="155"/>
      <c r="AQ50" s="155"/>
      <c r="AR50" s="111" t="s">
        <v>21</v>
      </c>
      <c r="AS50" s="16"/>
    </row>
    <row r="51" spans="2:45" s="55" customFormat="1" ht="4.5" customHeight="1" x14ac:dyDescent="0.35">
      <c r="B51" s="36"/>
      <c r="C51" s="104"/>
      <c r="D51" s="104"/>
      <c r="E51" s="104"/>
      <c r="F51" s="104"/>
      <c r="G51" s="104"/>
      <c r="H51" s="104"/>
      <c r="I51" s="104"/>
      <c r="J51" s="104"/>
      <c r="K51" s="104"/>
      <c r="L51" s="104"/>
      <c r="M51" s="104"/>
      <c r="N51" s="104"/>
      <c r="O51" s="104"/>
      <c r="P51" s="104"/>
      <c r="Q51" s="104"/>
      <c r="R51" s="104"/>
      <c r="S51" s="104"/>
      <c r="T51" s="104"/>
      <c r="U51" s="104"/>
      <c r="V51" s="104"/>
      <c r="W51" s="104"/>
      <c r="X51" s="104"/>
      <c r="Y51" s="104"/>
      <c r="Z51" s="104"/>
      <c r="AA51" s="104"/>
      <c r="AB51" s="104"/>
      <c r="AC51" s="104"/>
      <c r="AD51" s="104"/>
      <c r="AE51" s="104"/>
      <c r="AF51" s="104"/>
      <c r="AG51" s="104"/>
      <c r="AH51" s="104"/>
      <c r="AI51" s="104"/>
      <c r="AJ51" s="115"/>
      <c r="AO51" s="104"/>
      <c r="AP51" s="104"/>
      <c r="AQ51" s="104"/>
      <c r="AR51" s="104"/>
      <c r="AS51" s="16"/>
    </row>
    <row r="52" spans="2:45" s="55" customFormat="1" ht="30" customHeight="1" x14ac:dyDescent="0.35">
      <c r="B52" s="36"/>
      <c r="C52" s="155"/>
      <c r="D52" s="155"/>
      <c r="E52" s="155"/>
      <c r="F52" s="155"/>
      <c r="G52" s="155"/>
      <c r="H52" s="155"/>
      <c r="I52" s="155"/>
      <c r="J52" s="155"/>
      <c r="K52" s="155"/>
      <c r="L52" s="155"/>
      <c r="M52" s="155"/>
      <c r="N52" s="155"/>
      <c r="O52" s="155"/>
      <c r="P52" s="104"/>
      <c r="Q52" s="155"/>
      <c r="R52" s="155"/>
      <c r="S52" s="155"/>
      <c r="T52" s="155"/>
      <c r="U52" s="155"/>
      <c r="V52" s="155"/>
      <c r="W52" s="155"/>
      <c r="X52" s="155"/>
      <c r="Y52" s="155"/>
      <c r="Z52" s="104"/>
      <c r="AA52" s="109"/>
      <c r="AB52" s="104"/>
      <c r="AC52" s="157"/>
      <c r="AD52" s="157"/>
      <c r="AE52" s="157"/>
      <c r="AF52" s="157"/>
      <c r="AG52" s="157"/>
      <c r="AH52" s="157"/>
      <c r="AI52" s="157"/>
      <c r="AJ52" s="158"/>
      <c r="AK52" s="159"/>
      <c r="AL52" s="159"/>
      <c r="AM52" s="159"/>
      <c r="AN52" s="159"/>
      <c r="AO52" s="108"/>
      <c r="AP52" s="155"/>
      <c r="AQ52" s="155"/>
      <c r="AR52" s="111" t="s">
        <v>21</v>
      </c>
      <c r="AS52" s="16"/>
    </row>
    <row r="53" spans="2:45" s="55" customFormat="1" ht="9" customHeight="1" x14ac:dyDescent="0.35">
      <c r="B53" s="36"/>
      <c r="C53" s="104"/>
      <c r="D53" s="104"/>
      <c r="E53" s="104"/>
      <c r="F53" s="104"/>
      <c r="G53" s="104"/>
      <c r="H53" s="104"/>
      <c r="I53" s="104"/>
      <c r="J53" s="104"/>
      <c r="K53" s="104"/>
      <c r="L53" s="104"/>
      <c r="M53" s="104"/>
      <c r="N53" s="104"/>
      <c r="O53" s="104"/>
      <c r="P53" s="104"/>
      <c r="Q53" s="104"/>
      <c r="R53" s="104"/>
      <c r="S53" s="104"/>
      <c r="T53" s="104"/>
      <c r="U53" s="104"/>
      <c r="V53" s="104"/>
      <c r="W53" s="104"/>
      <c r="X53" s="104"/>
      <c r="Y53" s="104"/>
      <c r="Z53" s="104"/>
      <c r="AA53" s="104"/>
      <c r="AB53" s="104"/>
      <c r="AC53" s="104"/>
      <c r="AD53" s="104"/>
      <c r="AE53" s="104"/>
      <c r="AF53" s="104"/>
      <c r="AG53" s="104"/>
      <c r="AH53" s="104"/>
      <c r="AI53" s="104"/>
      <c r="AJ53" s="115"/>
      <c r="AO53" s="104"/>
      <c r="AP53" s="104"/>
      <c r="AQ53" s="104"/>
      <c r="AR53" s="104"/>
      <c r="AS53" s="16"/>
    </row>
    <row r="54" spans="2:45" s="55" customFormat="1" ht="9" customHeight="1" x14ac:dyDescent="0.35">
      <c r="B54" s="36"/>
      <c r="C54" s="104"/>
      <c r="D54" s="104"/>
      <c r="E54" s="104"/>
      <c r="F54" s="104"/>
      <c r="G54" s="104"/>
      <c r="H54" s="104"/>
      <c r="I54" s="104"/>
      <c r="J54" s="104"/>
      <c r="K54" s="104"/>
      <c r="L54" s="104"/>
      <c r="M54" s="104"/>
      <c r="N54" s="104"/>
      <c r="O54" s="104"/>
      <c r="P54" s="104"/>
      <c r="Q54" s="104"/>
      <c r="R54" s="104"/>
      <c r="S54" s="104"/>
      <c r="T54" s="104"/>
      <c r="U54" s="104"/>
      <c r="V54" s="104"/>
      <c r="W54" s="104"/>
      <c r="X54" s="104"/>
      <c r="Y54" s="104"/>
      <c r="Z54" s="104"/>
      <c r="AA54" s="104"/>
      <c r="AB54" s="104"/>
      <c r="AC54" s="104"/>
      <c r="AD54" s="104"/>
      <c r="AE54" s="104"/>
      <c r="AF54" s="104"/>
      <c r="AG54" s="104"/>
      <c r="AH54" s="104"/>
      <c r="AI54" s="104"/>
      <c r="AJ54" s="115"/>
      <c r="AO54" s="104"/>
      <c r="AP54" s="104"/>
      <c r="AQ54" s="104"/>
      <c r="AR54" s="104"/>
      <c r="AS54" s="16"/>
    </row>
    <row r="55" spans="2:45" s="52" customFormat="1" ht="24" customHeight="1" x14ac:dyDescent="0.35">
      <c r="B55" s="33"/>
      <c r="C55" s="149" t="s">
        <v>22</v>
      </c>
      <c r="D55" s="149"/>
      <c r="E55" s="149"/>
      <c r="F55" s="149"/>
      <c r="G55" s="149"/>
      <c r="H55" s="149"/>
      <c r="I55" s="149"/>
      <c r="J55" s="149"/>
      <c r="K55" s="149"/>
      <c r="L55" s="149"/>
      <c r="M55" s="149"/>
      <c r="N55" s="149"/>
      <c r="O55" s="149"/>
      <c r="P55" s="149"/>
      <c r="Q55" s="149"/>
      <c r="R55" s="149"/>
      <c r="S55" s="149"/>
      <c r="T55" s="149"/>
      <c r="U55" s="149"/>
      <c r="V55" s="149"/>
      <c r="W55" s="149"/>
      <c r="X55" s="149"/>
      <c r="Y55" s="149"/>
      <c r="Z55" s="149"/>
      <c r="AA55" s="149"/>
      <c r="AB55" s="149"/>
      <c r="AC55" s="149"/>
      <c r="AD55" s="149"/>
      <c r="AE55" s="149"/>
      <c r="AF55" s="149"/>
      <c r="AG55" s="149"/>
      <c r="AH55" s="149"/>
      <c r="AI55" s="149"/>
      <c r="AJ55" s="149"/>
      <c r="AK55" s="149"/>
      <c r="AL55" s="149"/>
      <c r="AM55" s="149"/>
      <c r="AN55" s="149"/>
      <c r="AO55" s="149"/>
      <c r="AP55" s="149"/>
      <c r="AQ55" s="149"/>
      <c r="AR55" s="149"/>
      <c r="AS55" s="15"/>
    </row>
    <row r="56" spans="2:45" s="52" customFormat="1" ht="24" customHeight="1" x14ac:dyDescent="0.35">
      <c r="B56" s="141"/>
      <c r="C56" s="173" t="s">
        <v>56</v>
      </c>
      <c r="D56" s="173"/>
      <c r="E56" s="173"/>
      <c r="F56" s="173"/>
      <c r="G56" s="173"/>
      <c r="H56" s="173"/>
      <c r="I56" s="173"/>
      <c r="J56" s="173"/>
      <c r="K56" s="173"/>
      <c r="L56" s="173"/>
      <c r="M56" s="173"/>
      <c r="N56" s="173"/>
      <c r="O56" s="173"/>
      <c r="P56" s="173"/>
      <c r="Q56" s="173"/>
      <c r="R56" s="173"/>
      <c r="S56" s="173"/>
      <c r="T56" s="173"/>
      <c r="U56" s="173"/>
      <c r="V56" s="173"/>
      <c r="W56" s="173"/>
      <c r="X56" s="173"/>
      <c r="Y56" s="173"/>
      <c r="Z56" s="173"/>
      <c r="AA56" s="173"/>
      <c r="AB56" s="173"/>
      <c r="AC56" s="173"/>
      <c r="AD56" s="173"/>
      <c r="AE56" s="173"/>
      <c r="AF56" s="173"/>
      <c r="AG56" s="173"/>
      <c r="AH56" s="173"/>
      <c r="AI56" s="173"/>
      <c r="AJ56" s="173"/>
      <c r="AK56" s="173"/>
      <c r="AL56" s="173"/>
      <c r="AM56" s="173"/>
      <c r="AN56" s="173"/>
      <c r="AO56" s="173"/>
      <c r="AP56" s="173"/>
      <c r="AQ56" s="173"/>
      <c r="AR56" s="173"/>
      <c r="AS56" s="15"/>
    </row>
    <row r="57" spans="2:45" s="52" customFormat="1" ht="20" x14ac:dyDescent="0.35">
      <c r="B57" s="141"/>
      <c r="C57" s="173" t="s">
        <v>74</v>
      </c>
      <c r="D57" s="173"/>
      <c r="E57" s="173"/>
      <c r="F57" s="173"/>
      <c r="G57" s="173"/>
      <c r="H57" s="173"/>
      <c r="I57" s="173"/>
      <c r="J57" s="173"/>
      <c r="K57" s="173"/>
      <c r="L57" s="173"/>
      <c r="M57" s="173"/>
      <c r="N57" s="173"/>
      <c r="O57" s="173"/>
      <c r="P57" s="173"/>
      <c r="Q57" s="173"/>
      <c r="R57" s="173"/>
      <c r="S57" s="174" t="str">
        <f>+IF(+C13=0," ",C13)</f>
        <v xml:space="preserve"> </v>
      </c>
      <c r="T57" s="174"/>
      <c r="U57" s="174"/>
      <c r="V57" s="174"/>
      <c r="W57" s="174"/>
      <c r="X57" s="174"/>
      <c r="Y57" s="174"/>
      <c r="Z57" s="174"/>
      <c r="AA57" s="174"/>
      <c r="AB57" s="174"/>
      <c r="AC57" s="175" t="s">
        <v>64</v>
      </c>
      <c r="AD57" s="175"/>
      <c r="AE57" s="175"/>
      <c r="AF57" s="175"/>
      <c r="AG57" s="175"/>
      <c r="AH57" s="175"/>
      <c r="AI57" s="175"/>
      <c r="AJ57" s="175"/>
      <c r="AK57" s="175"/>
      <c r="AL57" s="175"/>
      <c r="AM57" s="175"/>
      <c r="AN57" s="175"/>
      <c r="AO57" s="175"/>
      <c r="AP57" s="175"/>
      <c r="AQ57" s="175"/>
      <c r="AR57" s="142"/>
      <c r="AS57" s="15"/>
    </row>
    <row r="58" spans="2:45" s="58" customFormat="1" ht="378.5" customHeight="1" x14ac:dyDescent="0.4">
      <c r="B58" s="38"/>
      <c r="C58" s="162" t="s">
        <v>75</v>
      </c>
      <c r="D58" s="162"/>
      <c r="E58" s="162"/>
      <c r="F58" s="162"/>
      <c r="G58" s="162"/>
      <c r="H58" s="162"/>
      <c r="I58" s="162"/>
      <c r="J58" s="162"/>
      <c r="K58" s="162"/>
      <c r="L58" s="162"/>
      <c r="M58" s="162"/>
      <c r="N58" s="162"/>
      <c r="O58" s="162"/>
      <c r="P58" s="162"/>
      <c r="Q58" s="162"/>
      <c r="R58" s="162"/>
      <c r="S58" s="162"/>
      <c r="T58" s="162"/>
      <c r="U58" s="162"/>
      <c r="V58" s="162"/>
      <c r="W58" s="162"/>
      <c r="X58" s="162"/>
      <c r="Y58" s="162"/>
      <c r="Z58" s="162"/>
      <c r="AA58" s="162"/>
      <c r="AB58" s="162"/>
      <c r="AC58" s="162"/>
      <c r="AD58" s="162"/>
      <c r="AE58" s="162"/>
      <c r="AF58" s="162"/>
      <c r="AG58" s="162"/>
      <c r="AH58" s="162"/>
      <c r="AI58" s="162"/>
      <c r="AJ58" s="162"/>
      <c r="AK58" s="162"/>
      <c r="AL58" s="162"/>
      <c r="AM58" s="162"/>
      <c r="AN58" s="162"/>
      <c r="AO58" s="162"/>
      <c r="AP58" s="162"/>
      <c r="AQ58" s="162"/>
      <c r="AR58" s="162"/>
      <c r="AS58" s="17"/>
    </row>
    <row r="59" spans="2:45" s="58" customFormat="1" ht="18" x14ac:dyDescent="0.4">
      <c r="B59" s="38"/>
      <c r="C59" s="147" t="s">
        <v>76</v>
      </c>
      <c r="D59" s="147"/>
      <c r="E59" s="147"/>
      <c r="F59" s="147"/>
      <c r="G59" s="147"/>
      <c r="H59" s="147"/>
      <c r="I59" s="147"/>
      <c r="J59" s="148" t="str">
        <f>+IF(+C13=0," ",C13)</f>
        <v xml:space="preserve"> </v>
      </c>
      <c r="K59" s="148"/>
      <c r="L59" s="148"/>
      <c r="M59" s="148"/>
      <c r="N59" s="148"/>
      <c r="O59" s="148"/>
      <c r="P59" s="148"/>
      <c r="Q59" s="148"/>
      <c r="R59" s="148"/>
      <c r="S59" s="148"/>
      <c r="T59" s="163" t="s">
        <v>77</v>
      </c>
      <c r="U59" s="163"/>
      <c r="V59" s="163"/>
      <c r="W59" s="163"/>
      <c r="X59" s="163"/>
      <c r="Y59" s="163"/>
      <c r="Z59" s="163"/>
      <c r="AA59" s="163"/>
      <c r="AB59" s="163"/>
      <c r="AC59" s="163"/>
      <c r="AD59" s="163"/>
      <c r="AE59" s="163"/>
      <c r="AF59" s="163"/>
      <c r="AG59" s="148" t="str">
        <f>+IF(+C13=0," ",C13)</f>
        <v xml:space="preserve"> </v>
      </c>
      <c r="AH59" s="148"/>
      <c r="AI59" s="148"/>
      <c r="AJ59" s="148"/>
      <c r="AK59" s="148"/>
      <c r="AL59" s="148"/>
      <c r="AM59" s="148"/>
      <c r="AN59" s="148"/>
      <c r="AO59" s="148"/>
      <c r="AP59" s="148"/>
      <c r="AQ59" s="148"/>
      <c r="AR59" s="148"/>
      <c r="AS59" s="17"/>
    </row>
    <row r="60" spans="2:45" s="58" customFormat="1" ht="73" customHeight="1" x14ac:dyDescent="0.4">
      <c r="B60" s="38"/>
      <c r="C60" s="162" t="s">
        <v>78</v>
      </c>
      <c r="D60" s="162"/>
      <c r="E60" s="162"/>
      <c r="F60" s="162"/>
      <c r="G60" s="162"/>
      <c r="H60" s="162"/>
      <c r="I60" s="162"/>
      <c r="J60" s="162"/>
      <c r="K60" s="162"/>
      <c r="L60" s="162"/>
      <c r="M60" s="162"/>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7"/>
    </row>
    <row r="61" spans="2:45" s="58" customFormat="1" ht="18" x14ac:dyDescent="0.4">
      <c r="B61" s="38"/>
      <c r="C61" s="147" t="s">
        <v>53</v>
      </c>
      <c r="D61" s="147"/>
      <c r="E61" s="147"/>
      <c r="F61" s="148" t="str">
        <f>+IF(+C13=0," ",C13)</f>
        <v xml:space="preserve"> </v>
      </c>
      <c r="G61" s="148"/>
      <c r="H61" s="148"/>
      <c r="I61" s="148"/>
      <c r="J61" s="148"/>
      <c r="K61" s="148"/>
      <c r="L61" s="148"/>
      <c r="M61" s="148"/>
      <c r="N61" s="148"/>
      <c r="O61" s="148"/>
      <c r="P61" s="147" t="s">
        <v>54</v>
      </c>
      <c r="Q61" s="147"/>
      <c r="R61" s="147"/>
      <c r="S61" s="147"/>
      <c r="T61" s="147"/>
      <c r="U61" s="147"/>
      <c r="V61" s="147"/>
      <c r="W61" s="147"/>
      <c r="X61" s="147"/>
      <c r="Y61" s="147"/>
      <c r="Z61" s="147"/>
      <c r="AA61" s="147"/>
      <c r="AB61" s="147"/>
      <c r="AC61" s="147"/>
      <c r="AD61" s="147"/>
      <c r="AE61" s="147"/>
      <c r="AF61" s="147"/>
      <c r="AG61" s="147"/>
      <c r="AH61" s="147"/>
      <c r="AI61" s="147"/>
      <c r="AJ61" s="147"/>
      <c r="AK61" s="147"/>
      <c r="AL61" s="147"/>
      <c r="AM61" s="147"/>
      <c r="AN61" s="147"/>
      <c r="AO61" s="147"/>
      <c r="AP61" s="147"/>
      <c r="AQ61" s="147"/>
      <c r="AR61" s="147"/>
      <c r="AS61" s="17"/>
    </row>
    <row r="62" spans="2:45" s="58" customFormat="1" ht="18" x14ac:dyDescent="0.4">
      <c r="B62" s="140"/>
      <c r="C62" s="147" t="s">
        <v>55</v>
      </c>
      <c r="D62" s="147"/>
      <c r="E62" s="147"/>
      <c r="F62" s="147"/>
      <c r="G62" s="147"/>
      <c r="H62" s="147"/>
      <c r="I62" s="147"/>
      <c r="J62" s="147"/>
      <c r="K62" s="147"/>
      <c r="L62" s="147"/>
      <c r="M62" s="147"/>
      <c r="N62" s="147"/>
      <c r="O62" s="147"/>
      <c r="P62" s="147"/>
      <c r="Q62" s="147"/>
      <c r="R62" s="147"/>
      <c r="S62" s="147"/>
      <c r="T62" s="147"/>
      <c r="U62" s="147"/>
      <c r="V62" s="147"/>
      <c r="W62" s="147"/>
      <c r="X62" s="147"/>
      <c r="Y62" s="147"/>
      <c r="Z62" s="147"/>
      <c r="AA62" s="147"/>
      <c r="AB62" s="147"/>
      <c r="AC62" s="147"/>
      <c r="AD62" s="147"/>
      <c r="AE62" s="147"/>
      <c r="AF62" s="147"/>
      <c r="AG62" s="147"/>
      <c r="AH62" s="147"/>
      <c r="AI62" s="147"/>
      <c r="AJ62" s="147"/>
      <c r="AK62" s="147"/>
      <c r="AL62" s="147"/>
      <c r="AM62" s="147"/>
      <c r="AN62" s="147"/>
      <c r="AO62" s="147"/>
      <c r="AP62" s="147"/>
      <c r="AQ62" s="147"/>
      <c r="AR62" s="139"/>
      <c r="AS62" s="17"/>
    </row>
    <row r="63" spans="2:45" s="58" customFormat="1" ht="15" customHeight="1" x14ac:dyDescent="0.4">
      <c r="B63" s="140"/>
      <c r="C63" s="139"/>
      <c r="D63" s="139"/>
      <c r="E63" s="139"/>
      <c r="F63" s="138"/>
      <c r="G63" s="138"/>
      <c r="H63" s="138"/>
      <c r="I63" s="138"/>
      <c r="J63" s="138"/>
      <c r="K63" s="138"/>
      <c r="L63" s="138"/>
      <c r="M63" s="138"/>
      <c r="N63" s="138"/>
      <c r="O63" s="138"/>
      <c r="P63" s="117"/>
      <c r="Q63" s="117"/>
      <c r="R63" s="117"/>
      <c r="S63" s="117"/>
      <c r="T63" s="117"/>
      <c r="U63" s="117"/>
      <c r="V63" s="117"/>
      <c r="W63" s="117"/>
      <c r="X63" s="117"/>
      <c r="Y63" s="117"/>
      <c r="Z63" s="117"/>
      <c r="AA63" s="117"/>
      <c r="AB63" s="117"/>
      <c r="AC63" s="117"/>
      <c r="AD63" s="117"/>
      <c r="AE63" s="117"/>
      <c r="AF63" s="117"/>
      <c r="AG63" s="117"/>
      <c r="AH63" s="117"/>
      <c r="AI63" s="117"/>
      <c r="AJ63" s="117"/>
      <c r="AK63" s="117"/>
      <c r="AL63" s="117"/>
      <c r="AM63" s="117"/>
      <c r="AN63" s="117"/>
      <c r="AO63" s="117"/>
      <c r="AP63" s="117"/>
      <c r="AQ63" s="117"/>
      <c r="AR63" s="117"/>
      <c r="AS63" s="17"/>
    </row>
    <row r="64" spans="2:45" s="58" customFormat="1" ht="35.15" customHeight="1" x14ac:dyDescent="0.4">
      <c r="B64" s="38"/>
      <c r="C64" s="149" t="s">
        <v>23</v>
      </c>
      <c r="D64" s="149"/>
      <c r="E64" s="149"/>
      <c r="F64" s="149"/>
      <c r="G64" s="149"/>
      <c r="H64" s="149"/>
      <c r="I64" s="149"/>
      <c r="J64" s="149"/>
      <c r="K64" s="149"/>
      <c r="L64" s="149"/>
      <c r="M64" s="149"/>
      <c r="N64" s="149"/>
      <c r="O64" s="149"/>
      <c r="P64" s="149"/>
      <c r="Q64" s="149"/>
      <c r="R64" s="149"/>
      <c r="S64" s="149"/>
      <c r="T64" s="149"/>
      <c r="U64" s="149"/>
      <c r="V64" s="149"/>
      <c r="W64" s="149"/>
      <c r="X64" s="149"/>
      <c r="Y64" s="149"/>
      <c r="Z64" s="149"/>
      <c r="AA64" s="149"/>
      <c r="AB64" s="149"/>
      <c r="AC64" s="149"/>
      <c r="AD64" s="149"/>
      <c r="AE64" s="149"/>
      <c r="AF64" s="149"/>
      <c r="AG64" s="149"/>
      <c r="AH64" s="149"/>
      <c r="AI64" s="149"/>
      <c r="AJ64" s="149"/>
      <c r="AK64" s="149"/>
      <c r="AL64" s="149"/>
      <c r="AM64" s="149"/>
      <c r="AN64" s="149"/>
      <c r="AO64" s="149"/>
      <c r="AP64" s="149"/>
      <c r="AQ64" s="149"/>
      <c r="AR64" s="149"/>
      <c r="AS64" s="17"/>
    </row>
    <row r="65" spans="2:45" s="59" customFormat="1" ht="18" x14ac:dyDescent="0.35">
      <c r="B65" s="43"/>
      <c r="C65" s="117" t="s">
        <v>24</v>
      </c>
      <c r="D65" s="184" t="str">
        <f>+IF(+C23=0," ",C23)</f>
        <v xml:space="preserve"> </v>
      </c>
      <c r="E65" s="184"/>
      <c r="F65" s="184"/>
      <c r="G65" s="184"/>
      <c r="H65" s="184"/>
      <c r="I65" s="184"/>
      <c r="J65" s="184"/>
      <c r="K65" s="184"/>
      <c r="L65" s="184"/>
      <c r="M65" s="184"/>
      <c r="N65" s="184"/>
      <c r="O65" s="162" t="s">
        <v>25</v>
      </c>
      <c r="P65" s="162"/>
      <c r="Q65" s="162"/>
      <c r="R65" s="162"/>
      <c r="S65" s="162"/>
      <c r="T65" s="167" t="str">
        <f>+IF(+AF23=0," ",AF23)</f>
        <v xml:space="preserve"> </v>
      </c>
      <c r="U65" s="167"/>
      <c r="V65" s="167"/>
      <c r="W65" s="167"/>
      <c r="X65" s="168" t="s">
        <v>26</v>
      </c>
      <c r="Y65" s="168"/>
      <c r="Z65" s="168"/>
      <c r="AA65" s="168"/>
      <c r="AB65" s="168"/>
      <c r="AC65" s="168"/>
      <c r="AD65" s="168"/>
      <c r="AE65" s="168"/>
      <c r="AF65" s="168"/>
      <c r="AG65" s="168"/>
      <c r="AH65" s="168"/>
      <c r="AI65" s="168"/>
      <c r="AJ65" s="168"/>
      <c r="AK65" s="168"/>
      <c r="AL65" s="168"/>
      <c r="AM65" s="168"/>
      <c r="AN65" s="168"/>
      <c r="AO65" s="168"/>
      <c r="AP65" s="168"/>
      <c r="AQ65" s="168"/>
      <c r="AR65" s="168"/>
      <c r="AS65" s="169"/>
    </row>
    <row r="66" spans="2:45" s="59" customFormat="1" ht="18" x14ac:dyDescent="0.35">
      <c r="B66" s="43"/>
      <c r="C66" s="150" t="str">
        <f>+IF(+C13=0," ",C13)</f>
        <v xml:space="preserve"> </v>
      </c>
      <c r="D66" s="150"/>
      <c r="E66" s="150"/>
      <c r="F66" s="150"/>
      <c r="G66" s="150"/>
      <c r="H66" s="150"/>
      <c r="I66" s="150"/>
      <c r="J66" s="150"/>
      <c r="K66" s="150"/>
      <c r="L66" s="150"/>
      <c r="M66" s="162" t="s">
        <v>27</v>
      </c>
      <c r="N66" s="162"/>
      <c r="O66" s="162"/>
      <c r="P66" s="162"/>
      <c r="Q66" s="162"/>
      <c r="R66" s="162"/>
      <c r="S66" s="150" t="str">
        <f>+IF(+O16=0," ",O16)</f>
        <v xml:space="preserve"> </v>
      </c>
      <c r="T66" s="150"/>
      <c r="U66" s="150"/>
      <c r="V66" s="176" t="s">
        <v>28</v>
      </c>
      <c r="W66" s="176"/>
      <c r="X66" s="176"/>
      <c r="Y66" s="174" t="str">
        <f>+IF(+AH13=0," ",AH13)</f>
        <v xml:space="preserve"> </v>
      </c>
      <c r="Z66" s="174"/>
      <c r="AA66" s="174"/>
      <c r="AB66" s="143" t="s">
        <v>57</v>
      </c>
      <c r="AC66" s="174" t="str">
        <f>+IF(+AQ13=0," ",AQ13)</f>
        <v xml:space="preserve"> </v>
      </c>
      <c r="AD66" s="174"/>
      <c r="AE66" s="147" t="s">
        <v>58</v>
      </c>
      <c r="AF66" s="147"/>
      <c r="AG66" s="147"/>
      <c r="AH66" s="147"/>
      <c r="AI66" s="147"/>
      <c r="AJ66" s="147"/>
      <c r="AK66" s="147"/>
      <c r="AL66" s="147"/>
      <c r="AM66" s="147"/>
      <c r="AN66" s="147"/>
      <c r="AO66" s="147"/>
      <c r="AP66" s="147"/>
      <c r="AQ66" s="147"/>
      <c r="AR66" s="147"/>
      <c r="AS66" s="23"/>
    </row>
    <row r="67" spans="2:45" s="59" customFormat="1" ht="18" x14ac:dyDescent="0.35">
      <c r="B67" s="43"/>
      <c r="C67" s="162" t="s">
        <v>59</v>
      </c>
      <c r="D67" s="162"/>
      <c r="E67" s="162"/>
      <c r="F67" s="162"/>
      <c r="G67" s="162"/>
      <c r="H67" s="162"/>
      <c r="I67" s="162"/>
      <c r="J67" s="162"/>
      <c r="K67" s="162"/>
      <c r="L67" s="162"/>
      <c r="M67" s="162"/>
      <c r="N67" s="162"/>
      <c r="O67" s="162"/>
      <c r="P67" s="162"/>
      <c r="Q67" s="162"/>
      <c r="R67" s="162"/>
      <c r="S67" s="162"/>
      <c r="T67" s="162"/>
      <c r="U67" s="162"/>
      <c r="V67" s="162"/>
      <c r="W67" s="162"/>
      <c r="X67" s="162"/>
      <c r="Y67" s="162"/>
      <c r="Z67" s="162"/>
      <c r="AA67" s="162"/>
      <c r="AB67" s="162"/>
      <c r="AC67" s="162"/>
      <c r="AD67" s="162"/>
      <c r="AE67" s="162"/>
      <c r="AF67" s="162"/>
      <c r="AG67" s="162"/>
      <c r="AH67" s="162"/>
      <c r="AI67" s="162"/>
      <c r="AJ67" s="162"/>
      <c r="AK67" s="162"/>
      <c r="AL67" s="162"/>
      <c r="AM67" s="162"/>
      <c r="AN67" s="162"/>
      <c r="AO67" s="162"/>
      <c r="AP67" s="162"/>
      <c r="AQ67" s="162"/>
      <c r="AR67" s="162"/>
      <c r="AS67" s="23"/>
    </row>
    <row r="68" spans="2:45" s="59" customFormat="1" ht="25.5" customHeight="1" x14ac:dyDescent="0.35">
      <c r="B68" s="43"/>
      <c r="C68" s="162" t="s">
        <v>65</v>
      </c>
      <c r="D68" s="162"/>
      <c r="E68" s="162"/>
      <c r="F68" s="162"/>
      <c r="G68" s="162"/>
      <c r="H68" s="162"/>
      <c r="I68" s="162"/>
      <c r="J68" s="162"/>
      <c r="K68" s="162"/>
      <c r="L68" s="162"/>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23"/>
    </row>
    <row r="69" spans="2:45" s="59" customFormat="1" ht="37.5" customHeight="1" x14ac:dyDescent="0.35">
      <c r="B69" s="43"/>
      <c r="C69" s="162" t="s">
        <v>79</v>
      </c>
      <c r="D69" s="162"/>
      <c r="E69" s="162"/>
      <c r="F69" s="162"/>
      <c r="G69" s="162"/>
      <c r="H69" s="162"/>
      <c r="I69" s="162"/>
      <c r="J69" s="162"/>
      <c r="K69" s="162"/>
      <c r="L69" s="162"/>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23"/>
    </row>
    <row r="70" spans="2:45" s="59" customFormat="1" ht="40.5" customHeight="1" x14ac:dyDescent="0.35">
      <c r="B70" s="43"/>
      <c r="C70" s="162" t="s">
        <v>80</v>
      </c>
      <c r="D70" s="162"/>
      <c r="E70" s="162"/>
      <c r="F70" s="162"/>
      <c r="G70" s="162"/>
      <c r="H70" s="162"/>
      <c r="I70" s="162"/>
      <c r="J70" s="162"/>
      <c r="K70" s="162"/>
      <c r="L70" s="162"/>
      <c r="M70" s="162"/>
      <c r="N70" s="162"/>
      <c r="O70" s="162"/>
      <c r="P70" s="162"/>
      <c r="Q70" s="162"/>
      <c r="R70" s="162"/>
      <c r="S70" s="162"/>
      <c r="T70" s="162"/>
      <c r="U70" s="162"/>
      <c r="V70" s="162"/>
      <c r="W70" s="162"/>
      <c r="X70" s="162"/>
      <c r="Y70" s="162"/>
      <c r="Z70" s="162"/>
      <c r="AA70" s="162"/>
      <c r="AB70" s="162"/>
      <c r="AC70" s="162"/>
      <c r="AD70" s="162"/>
      <c r="AE70" s="162"/>
      <c r="AF70" s="162"/>
      <c r="AG70" s="162"/>
      <c r="AH70" s="162"/>
      <c r="AI70" s="162"/>
      <c r="AJ70" s="162"/>
      <c r="AK70" s="162"/>
      <c r="AL70" s="162"/>
      <c r="AM70" s="162"/>
      <c r="AN70" s="162"/>
      <c r="AO70" s="162"/>
      <c r="AP70" s="162"/>
      <c r="AQ70" s="162"/>
      <c r="AR70" s="162"/>
      <c r="AS70" s="24"/>
    </row>
    <row r="71" spans="2:45" s="59" customFormat="1" ht="39" customHeight="1" x14ac:dyDescent="0.35">
      <c r="B71" s="43"/>
      <c r="C71" s="162" t="s">
        <v>43</v>
      </c>
      <c r="D71" s="162"/>
      <c r="E71" s="162"/>
      <c r="F71" s="162"/>
      <c r="G71" s="162"/>
      <c r="H71" s="162"/>
      <c r="I71" s="162"/>
      <c r="J71" s="162"/>
      <c r="K71" s="162"/>
      <c r="L71" s="162"/>
      <c r="M71" s="162"/>
      <c r="N71" s="162"/>
      <c r="O71" s="162"/>
      <c r="P71" s="162"/>
      <c r="Q71" s="162"/>
      <c r="R71" s="162"/>
      <c r="S71" s="162"/>
      <c r="T71" s="162"/>
      <c r="U71" s="162"/>
      <c r="V71" s="162"/>
      <c r="W71" s="162"/>
      <c r="X71" s="162"/>
      <c r="Y71" s="162"/>
      <c r="Z71" s="162"/>
      <c r="AA71" s="162"/>
      <c r="AB71" s="162"/>
      <c r="AC71" s="162"/>
      <c r="AD71" s="162"/>
      <c r="AE71" s="162"/>
      <c r="AF71" s="162"/>
      <c r="AG71" s="162"/>
      <c r="AH71" s="162"/>
      <c r="AI71" s="162"/>
      <c r="AJ71" s="162"/>
      <c r="AK71" s="162"/>
      <c r="AL71" s="162"/>
      <c r="AM71" s="162"/>
      <c r="AN71" s="162"/>
      <c r="AO71" s="162"/>
      <c r="AP71" s="162"/>
      <c r="AQ71" s="162"/>
      <c r="AR71" s="162"/>
      <c r="AS71" s="23"/>
    </row>
    <row r="72" spans="2:45" s="59" customFormat="1" ht="25.5" customHeight="1" x14ac:dyDescent="0.35">
      <c r="B72" s="43"/>
      <c r="C72" s="162" t="s">
        <v>44</v>
      </c>
      <c r="D72" s="162"/>
      <c r="E72" s="162"/>
      <c r="F72" s="162"/>
      <c r="G72" s="162"/>
      <c r="H72" s="162"/>
      <c r="I72" s="162"/>
      <c r="J72" s="162"/>
      <c r="K72" s="162"/>
      <c r="L72" s="162"/>
      <c r="M72" s="162"/>
      <c r="N72" s="162"/>
      <c r="O72" s="162"/>
      <c r="P72" s="162"/>
      <c r="Q72" s="162"/>
      <c r="R72" s="162"/>
      <c r="S72" s="162"/>
      <c r="T72" s="162"/>
      <c r="U72" s="162"/>
      <c r="V72" s="162"/>
      <c r="W72" s="162"/>
      <c r="X72" s="162"/>
      <c r="Y72" s="162"/>
      <c r="Z72" s="162"/>
      <c r="AA72" s="162"/>
      <c r="AB72" s="162"/>
      <c r="AC72" s="162"/>
      <c r="AD72" s="162"/>
      <c r="AE72" s="162"/>
      <c r="AF72" s="162"/>
      <c r="AG72" s="162"/>
      <c r="AH72" s="162"/>
      <c r="AI72" s="162"/>
      <c r="AJ72" s="162"/>
      <c r="AK72" s="162"/>
      <c r="AL72" s="162"/>
      <c r="AM72" s="162"/>
      <c r="AN72" s="162"/>
      <c r="AO72" s="162"/>
      <c r="AP72" s="162"/>
      <c r="AQ72" s="162"/>
      <c r="AR72" s="162"/>
      <c r="AS72" s="23"/>
    </row>
    <row r="73" spans="2:45" s="59" customFormat="1" ht="21" customHeight="1" x14ac:dyDescent="0.35">
      <c r="B73" s="43"/>
      <c r="C73" s="162" t="s">
        <v>81</v>
      </c>
      <c r="D73" s="162"/>
      <c r="E73" s="162"/>
      <c r="F73" s="162"/>
      <c r="G73" s="162"/>
      <c r="H73" s="162"/>
      <c r="I73" s="162"/>
      <c r="J73" s="162"/>
      <c r="K73" s="162"/>
      <c r="L73" s="162"/>
      <c r="M73" s="162"/>
      <c r="N73" s="162"/>
      <c r="O73" s="162"/>
      <c r="P73" s="162"/>
      <c r="Q73" s="162"/>
      <c r="R73" s="162"/>
      <c r="S73" s="162"/>
      <c r="T73" s="162"/>
      <c r="U73" s="162"/>
      <c r="V73" s="162"/>
      <c r="W73" s="162"/>
      <c r="X73" s="162"/>
      <c r="Y73" s="162"/>
      <c r="Z73" s="162"/>
      <c r="AA73" s="162"/>
      <c r="AB73" s="162"/>
      <c r="AC73" s="162"/>
      <c r="AD73" s="162"/>
      <c r="AE73" s="162"/>
      <c r="AF73" s="162"/>
      <c r="AG73" s="162"/>
      <c r="AH73" s="162"/>
      <c r="AI73" s="162"/>
      <c r="AJ73" s="162"/>
      <c r="AK73" s="162"/>
      <c r="AL73" s="162"/>
      <c r="AM73" s="162"/>
      <c r="AN73" s="162"/>
      <c r="AO73" s="162"/>
      <c r="AP73" s="162"/>
      <c r="AQ73" s="162"/>
      <c r="AR73" s="162"/>
      <c r="AS73" s="23"/>
    </row>
    <row r="74" spans="2:45" s="58" customFormat="1" ht="51" customHeight="1" x14ac:dyDescent="0.4">
      <c r="B74" s="38"/>
      <c r="C74" s="183"/>
      <c r="D74" s="183"/>
      <c r="E74" s="183"/>
      <c r="F74" s="183"/>
      <c r="G74" s="183"/>
      <c r="H74" s="183"/>
      <c r="I74" s="183"/>
      <c r="J74" s="183"/>
      <c r="K74" s="183"/>
      <c r="L74" s="183"/>
      <c r="M74" s="183"/>
      <c r="N74" s="183"/>
      <c r="O74" s="183"/>
      <c r="P74" s="183"/>
      <c r="Q74" s="183"/>
      <c r="R74" s="183"/>
      <c r="S74" s="183"/>
      <c r="T74" s="183"/>
      <c r="U74" s="183"/>
      <c r="V74" s="183"/>
      <c r="W74" s="183"/>
      <c r="X74" s="183"/>
      <c r="Y74" s="183"/>
      <c r="Z74" s="183"/>
      <c r="AA74" s="183"/>
      <c r="AB74" s="183"/>
      <c r="AC74" s="183"/>
      <c r="AD74" s="183"/>
      <c r="AE74" s="183"/>
      <c r="AF74" s="183"/>
      <c r="AG74" s="183"/>
      <c r="AH74" s="183"/>
      <c r="AI74" s="183"/>
      <c r="AJ74" s="183"/>
      <c r="AK74" s="183"/>
      <c r="AL74" s="183"/>
      <c r="AM74" s="183"/>
      <c r="AN74" s="183"/>
      <c r="AO74" s="183"/>
      <c r="AP74" s="183"/>
      <c r="AQ74" s="183"/>
      <c r="AR74" s="183"/>
      <c r="AS74" s="17"/>
    </row>
    <row r="75" spans="2:45" s="58" customFormat="1" ht="6" customHeight="1" x14ac:dyDescent="0.4">
      <c r="B75" s="38"/>
      <c r="C75" s="118"/>
      <c r="D75" s="119"/>
      <c r="E75" s="119"/>
      <c r="F75" s="119"/>
      <c r="G75" s="119"/>
      <c r="H75" s="119"/>
      <c r="I75" s="119"/>
      <c r="J75" s="119"/>
      <c r="K75" s="119"/>
      <c r="L75" s="119"/>
      <c r="M75" s="119"/>
      <c r="N75" s="119"/>
      <c r="O75" s="119"/>
      <c r="P75" s="119"/>
      <c r="Q75" s="119"/>
      <c r="R75" s="119"/>
      <c r="S75" s="119"/>
      <c r="T75" s="119"/>
      <c r="U75" s="119"/>
      <c r="V75" s="119"/>
      <c r="W75" s="119"/>
      <c r="X75" s="119"/>
      <c r="Y75" s="119"/>
      <c r="Z75" s="119"/>
      <c r="AA75" s="119"/>
      <c r="AB75" s="119"/>
      <c r="AC75" s="119"/>
      <c r="AD75" s="119"/>
      <c r="AE75" s="119"/>
      <c r="AF75" s="119"/>
      <c r="AG75" s="119"/>
      <c r="AH75" s="119"/>
      <c r="AI75" s="119"/>
      <c r="AJ75" s="119"/>
      <c r="AK75" s="119"/>
      <c r="AL75" s="119"/>
      <c r="AM75" s="119"/>
      <c r="AN75" s="119"/>
      <c r="AO75" s="119"/>
      <c r="AP75" s="119"/>
      <c r="AQ75" s="119"/>
      <c r="AR75" s="119"/>
      <c r="AS75" s="17"/>
    </row>
    <row r="76" spans="2:45" s="58" customFormat="1" ht="42" customHeight="1" x14ac:dyDescent="0.4">
      <c r="B76" s="38"/>
      <c r="C76" s="162" t="s">
        <v>67</v>
      </c>
      <c r="D76" s="162"/>
      <c r="E76" s="162"/>
      <c r="F76" s="162"/>
      <c r="G76" s="162"/>
      <c r="H76" s="162"/>
      <c r="I76" s="162"/>
      <c r="J76" s="162"/>
      <c r="K76" s="162"/>
      <c r="L76" s="162"/>
      <c r="M76" s="162"/>
      <c r="N76" s="162"/>
      <c r="O76" s="162"/>
      <c r="P76" s="162"/>
      <c r="Q76" s="162"/>
      <c r="R76" s="162"/>
      <c r="S76" s="162"/>
      <c r="T76" s="162"/>
      <c r="U76" s="162"/>
      <c r="V76" s="162"/>
      <c r="W76" s="162"/>
      <c r="X76" s="162"/>
      <c r="Y76" s="162"/>
      <c r="Z76" s="162"/>
      <c r="AA76" s="162"/>
      <c r="AB76" s="162"/>
      <c r="AC76" s="162"/>
      <c r="AD76" s="162"/>
      <c r="AE76" s="162"/>
      <c r="AF76" s="162"/>
      <c r="AG76" s="162"/>
      <c r="AH76" s="162"/>
      <c r="AI76" s="162"/>
      <c r="AJ76" s="162"/>
      <c r="AK76" s="162"/>
      <c r="AL76" s="162"/>
      <c r="AM76" s="162"/>
      <c r="AN76" s="162"/>
      <c r="AO76" s="162"/>
      <c r="AP76" s="162"/>
      <c r="AQ76" s="162"/>
      <c r="AR76" s="162"/>
      <c r="AS76" s="25"/>
    </row>
    <row r="77" spans="2:45" s="58" customFormat="1" ht="40.5" customHeight="1" x14ac:dyDescent="0.4">
      <c r="B77" s="38"/>
      <c r="C77" s="162" t="s">
        <v>45</v>
      </c>
      <c r="D77" s="162"/>
      <c r="E77" s="162"/>
      <c r="F77" s="162"/>
      <c r="G77" s="162"/>
      <c r="H77" s="162"/>
      <c r="I77" s="162"/>
      <c r="J77" s="162"/>
      <c r="K77" s="162"/>
      <c r="L77" s="162"/>
      <c r="M77" s="162"/>
      <c r="N77" s="162"/>
      <c r="O77" s="162"/>
      <c r="P77" s="162"/>
      <c r="Q77" s="162"/>
      <c r="R77" s="162"/>
      <c r="S77" s="162"/>
      <c r="T77" s="162"/>
      <c r="U77" s="162"/>
      <c r="V77" s="162"/>
      <c r="W77" s="162"/>
      <c r="X77" s="162"/>
      <c r="Y77" s="162"/>
      <c r="Z77" s="162"/>
      <c r="AA77" s="162"/>
      <c r="AB77" s="162"/>
      <c r="AC77" s="162"/>
      <c r="AD77" s="162"/>
      <c r="AE77" s="162"/>
      <c r="AF77" s="162"/>
      <c r="AG77" s="162"/>
      <c r="AH77" s="162"/>
      <c r="AI77" s="162"/>
      <c r="AJ77" s="162"/>
      <c r="AK77" s="162"/>
      <c r="AL77" s="162"/>
      <c r="AM77" s="162"/>
      <c r="AN77" s="162"/>
      <c r="AO77" s="162"/>
      <c r="AP77" s="162"/>
      <c r="AQ77" s="162"/>
      <c r="AR77" s="162"/>
      <c r="AS77" s="25"/>
    </row>
    <row r="78" spans="2:45" s="58" customFormat="1" ht="39.75" customHeight="1" x14ac:dyDescent="0.4">
      <c r="B78" s="38"/>
      <c r="C78" s="162" t="s">
        <v>46</v>
      </c>
      <c r="D78" s="162"/>
      <c r="E78" s="162"/>
      <c r="F78" s="162"/>
      <c r="G78" s="162"/>
      <c r="H78" s="162"/>
      <c r="I78" s="162"/>
      <c r="J78" s="162"/>
      <c r="K78" s="162"/>
      <c r="L78" s="162"/>
      <c r="M78" s="162"/>
      <c r="N78" s="162"/>
      <c r="O78" s="162"/>
      <c r="P78" s="162"/>
      <c r="Q78" s="162"/>
      <c r="R78" s="162"/>
      <c r="S78" s="162"/>
      <c r="T78" s="162"/>
      <c r="U78" s="162"/>
      <c r="V78" s="162"/>
      <c r="W78" s="162"/>
      <c r="X78" s="162"/>
      <c r="Y78" s="162"/>
      <c r="Z78" s="162"/>
      <c r="AA78" s="162"/>
      <c r="AB78" s="162"/>
      <c r="AC78" s="162"/>
      <c r="AD78" s="162"/>
      <c r="AE78" s="162"/>
      <c r="AF78" s="162"/>
      <c r="AG78" s="162"/>
      <c r="AH78" s="162"/>
      <c r="AI78" s="162"/>
      <c r="AJ78" s="162"/>
      <c r="AK78" s="162"/>
      <c r="AL78" s="162"/>
      <c r="AM78" s="162"/>
      <c r="AN78" s="162"/>
      <c r="AO78" s="162"/>
      <c r="AP78" s="162"/>
      <c r="AQ78" s="162"/>
      <c r="AR78" s="162"/>
      <c r="AS78" s="25"/>
    </row>
    <row r="79" spans="2:45" s="58" customFormat="1" ht="55.5" customHeight="1" x14ac:dyDescent="0.4">
      <c r="B79" s="38"/>
      <c r="C79" s="162" t="s">
        <v>68</v>
      </c>
      <c r="D79" s="162"/>
      <c r="E79" s="162"/>
      <c r="F79" s="162"/>
      <c r="G79" s="162"/>
      <c r="H79" s="162"/>
      <c r="I79" s="162"/>
      <c r="J79" s="162"/>
      <c r="K79" s="162"/>
      <c r="L79" s="162"/>
      <c r="M79" s="162"/>
      <c r="N79" s="162"/>
      <c r="O79" s="162"/>
      <c r="P79" s="162"/>
      <c r="Q79" s="162"/>
      <c r="R79" s="162"/>
      <c r="S79" s="162"/>
      <c r="T79" s="162"/>
      <c r="U79" s="162"/>
      <c r="V79" s="162"/>
      <c r="W79" s="162"/>
      <c r="X79" s="162"/>
      <c r="Y79" s="162"/>
      <c r="Z79" s="162"/>
      <c r="AA79" s="162"/>
      <c r="AB79" s="162"/>
      <c r="AC79" s="162"/>
      <c r="AD79" s="162"/>
      <c r="AE79" s="162"/>
      <c r="AF79" s="162"/>
      <c r="AG79" s="162"/>
      <c r="AH79" s="162"/>
      <c r="AI79" s="162"/>
      <c r="AJ79" s="162"/>
      <c r="AK79" s="162"/>
      <c r="AL79" s="162"/>
      <c r="AM79" s="162"/>
      <c r="AN79" s="162"/>
      <c r="AO79" s="162"/>
      <c r="AP79" s="162"/>
      <c r="AQ79" s="162"/>
      <c r="AR79" s="162"/>
      <c r="AS79" s="25"/>
    </row>
    <row r="80" spans="2:45" s="58" customFormat="1" ht="78.5" customHeight="1" x14ac:dyDescent="0.4">
      <c r="B80" s="38"/>
      <c r="C80" s="162" t="s">
        <v>66</v>
      </c>
      <c r="D80" s="162"/>
      <c r="E80" s="162"/>
      <c r="F80" s="162"/>
      <c r="G80" s="162"/>
      <c r="H80" s="162"/>
      <c r="I80" s="162"/>
      <c r="J80" s="162"/>
      <c r="K80" s="162"/>
      <c r="L80" s="162"/>
      <c r="M80" s="162"/>
      <c r="N80" s="162"/>
      <c r="O80" s="162"/>
      <c r="P80" s="162"/>
      <c r="Q80" s="162"/>
      <c r="R80" s="162"/>
      <c r="S80" s="162"/>
      <c r="T80" s="162"/>
      <c r="U80" s="162"/>
      <c r="V80" s="162"/>
      <c r="W80" s="162"/>
      <c r="X80" s="162"/>
      <c r="Y80" s="162"/>
      <c r="Z80" s="162"/>
      <c r="AA80" s="162"/>
      <c r="AB80" s="162"/>
      <c r="AC80" s="162"/>
      <c r="AD80" s="162"/>
      <c r="AE80" s="162"/>
      <c r="AF80" s="162"/>
      <c r="AG80" s="162"/>
      <c r="AH80" s="162"/>
      <c r="AI80" s="162"/>
      <c r="AJ80" s="162"/>
      <c r="AK80" s="162"/>
      <c r="AL80" s="162"/>
      <c r="AM80" s="162"/>
      <c r="AN80" s="162"/>
      <c r="AO80" s="162"/>
      <c r="AP80" s="162"/>
      <c r="AQ80" s="162"/>
      <c r="AR80" s="162"/>
      <c r="AS80" s="25"/>
    </row>
    <row r="81" spans="2:45" s="58" customFormat="1" ht="58.5" customHeight="1" x14ac:dyDescent="0.4">
      <c r="B81" s="38"/>
      <c r="C81" s="162" t="s">
        <v>69</v>
      </c>
      <c r="D81" s="162"/>
      <c r="E81" s="162"/>
      <c r="F81" s="162"/>
      <c r="G81" s="162"/>
      <c r="H81" s="162"/>
      <c r="I81" s="162"/>
      <c r="J81" s="162"/>
      <c r="K81" s="162"/>
      <c r="L81" s="162"/>
      <c r="M81" s="162"/>
      <c r="N81" s="162"/>
      <c r="O81" s="162"/>
      <c r="P81" s="162"/>
      <c r="Q81" s="162"/>
      <c r="R81" s="162"/>
      <c r="S81" s="162"/>
      <c r="T81" s="162"/>
      <c r="U81" s="162"/>
      <c r="V81" s="162"/>
      <c r="W81" s="162"/>
      <c r="X81" s="162"/>
      <c r="Y81" s="162"/>
      <c r="Z81" s="162"/>
      <c r="AA81" s="162"/>
      <c r="AB81" s="162"/>
      <c r="AC81" s="162"/>
      <c r="AD81" s="162"/>
      <c r="AE81" s="162"/>
      <c r="AF81" s="162"/>
      <c r="AG81" s="162"/>
      <c r="AH81" s="162"/>
      <c r="AI81" s="162"/>
      <c r="AJ81" s="162"/>
      <c r="AK81" s="162"/>
      <c r="AL81" s="162"/>
      <c r="AM81" s="162"/>
      <c r="AN81" s="162"/>
      <c r="AO81" s="162"/>
      <c r="AP81" s="162"/>
      <c r="AQ81" s="162"/>
      <c r="AR81" s="162"/>
      <c r="AS81" s="25"/>
    </row>
    <row r="82" spans="2:45" ht="34.5" customHeight="1" x14ac:dyDescent="0.3">
      <c r="B82" s="29"/>
      <c r="C82" s="149" t="s">
        <v>29</v>
      </c>
      <c r="D82" s="149"/>
      <c r="E82" s="149"/>
      <c r="F82" s="149"/>
      <c r="G82" s="149"/>
      <c r="H82" s="149"/>
      <c r="I82" s="149"/>
      <c r="J82" s="149"/>
      <c r="K82" s="149"/>
      <c r="L82" s="149"/>
      <c r="M82" s="149"/>
      <c r="N82" s="149"/>
      <c r="O82" s="149"/>
      <c r="P82" s="149"/>
      <c r="Q82" s="149"/>
      <c r="R82" s="149"/>
      <c r="S82" s="149"/>
      <c r="T82" s="149"/>
      <c r="U82" s="149"/>
      <c r="V82" s="149"/>
      <c r="W82" s="149"/>
      <c r="X82" s="149"/>
      <c r="Y82" s="149"/>
      <c r="Z82" s="149"/>
      <c r="AA82" s="149"/>
      <c r="AB82" s="149"/>
      <c r="AC82" s="149"/>
      <c r="AD82" s="149"/>
      <c r="AE82" s="149"/>
      <c r="AF82" s="149"/>
      <c r="AG82" s="149"/>
      <c r="AH82" s="149"/>
      <c r="AI82" s="149"/>
      <c r="AJ82" s="149"/>
      <c r="AK82" s="149"/>
      <c r="AL82" s="149"/>
      <c r="AM82" s="149"/>
      <c r="AN82" s="149"/>
      <c r="AO82" s="149"/>
      <c r="AP82" s="149"/>
      <c r="AQ82" s="149"/>
      <c r="AR82" s="149"/>
      <c r="AS82" s="25"/>
    </row>
    <row r="83" spans="2:45" ht="21" customHeight="1" x14ac:dyDescent="0.4">
      <c r="B83" s="29"/>
      <c r="C83" s="151" t="s">
        <v>82</v>
      </c>
      <c r="D83" s="151"/>
      <c r="E83" s="151"/>
      <c r="F83" s="151"/>
      <c r="G83" s="151"/>
      <c r="H83" s="151"/>
      <c r="I83" s="151"/>
      <c r="J83" s="151"/>
      <c r="K83" s="151"/>
      <c r="L83" s="151"/>
      <c r="M83" s="151"/>
      <c r="N83" s="151"/>
      <c r="O83" s="151"/>
      <c r="P83" s="151"/>
      <c r="Q83" s="151"/>
      <c r="R83" s="151"/>
      <c r="S83" s="151"/>
      <c r="T83" s="151"/>
      <c r="U83" s="151"/>
      <c r="V83" s="151"/>
      <c r="W83" s="151"/>
      <c r="X83" s="151"/>
      <c r="Y83" s="151"/>
      <c r="Z83" s="123"/>
      <c r="AA83" s="123"/>
      <c r="AB83" s="123"/>
      <c r="AC83" s="124"/>
      <c r="AD83" s="124"/>
      <c r="AE83" s="124"/>
      <c r="AF83" s="124"/>
      <c r="AG83" s="124"/>
      <c r="AH83" s="124"/>
      <c r="AI83" s="124"/>
      <c r="AJ83" s="124"/>
      <c r="AK83" s="124"/>
      <c r="AL83" s="124"/>
      <c r="AM83" s="124"/>
      <c r="AN83" s="124"/>
      <c r="AO83" s="124"/>
      <c r="AP83" s="124"/>
      <c r="AQ83" s="124"/>
      <c r="AR83" s="124"/>
      <c r="AS83" s="21"/>
    </row>
    <row r="84" spans="2:45" ht="21" customHeight="1" x14ac:dyDescent="0.4">
      <c r="B84" s="29"/>
      <c r="C84" s="152" t="s">
        <v>49</v>
      </c>
      <c r="D84" s="152"/>
      <c r="E84" s="152"/>
      <c r="F84" s="152"/>
      <c r="G84" s="152"/>
      <c r="H84" s="152"/>
      <c r="I84" s="152"/>
      <c r="J84" s="152"/>
      <c r="K84" s="152"/>
      <c r="L84" s="152"/>
      <c r="M84" s="152"/>
      <c r="N84" s="152"/>
      <c r="O84" s="152"/>
      <c r="P84" s="152"/>
      <c r="Q84" s="152"/>
      <c r="R84" s="152"/>
      <c r="S84" s="152"/>
      <c r="T84" s="152"/>
      <c r="U84" s="152"/>
      <c r="V84" s="122"/>
      <c r="W84" s="123"/>
      <c r="X84" s="123"/>
      <c r="Y84" s="123"/>
      <c r="Z84" s="123"/>
      <c r="AA84" s="123"/>
      <c r="AB84" s="123"/>
      <c r="AC84" s="124"/>
      <c r="AD84" s="124"/>
      <c r="AE84" s="124"/>
      <c r="AF84" s="124"/>
      <c r="AG84" s="124"/>
      <c r="AH84" s="124"/>
      <c r="AI84" s="124"/>
      <c r="AJ84" s="124"/>
      <c r="AK84" s="124"/>
      <c r="AL84" s="124"/>
      <c r="AM84" s="124"/>
      <c r="AN84" s="124"/>
      <c r="AO84" s="124"/>
      <c r="AP84" s="124"/>
      <c r="AQ84" s="124"/>
      <c r="AR84" s="124"/>
      <c r="AS84" s="21"/>
    </row>
    <row r="85" spans="2:45" ht="21" customHeight="1" x14ac:dyDescent="0.4">
      <c r="B85" s="29"/>
      <c r="C85" s="152" t="s">
        <v>50</v>
      </c>
      <c r="D85" s="152"/>
      <c r="E85" s="152"/>
      <c r="F85" s="152"/>
      <c r="G85" s="152"/>
      <c r="H85" s="152"/>
      <c r="I85" s="152"/>
      <c r="J85" s="152"/>
      <c r="K85" s="121"/>
      <c r="L85" s="121"/>
      <c r="M85" s="121"/>
      <c r="N85" s="121"/>
      <c r="O85" s="121"/>
      <c r="P85" s="121"/>
      <c r="Q85" s="121"/>
      <c r="R85" s="121"/>
      <c r="S85" s="121"/>
      <c r="T85" s="122"/>
      <c r="U85" s="122"/>
      <c r="V85" s="122"/>
      <c r="W85" s="123"/>
      <c r="X85" s="123"/>
      <c r="Y85" s="123"/>
      <c r="Z85" s="123"/>
      <c r="AA85" s="123"/>
      <c r="AB85" s="123"/>
      <c r="AC85" s="124"/>
      <c r="AD85" s="124"/>
      <c r="AE85" s="124"/>
      <c r="AF85" s="124"/>
      <c r="AG85" s="124"/>
      <c r="AH85" s="124"/>
      <c r="AI85" s="124"/>
      <c r="AJ85" s="124"/>
      <c r="AK85" s="124"/>
      <c r="AL85" s="124"/>
      <c r="AM85" s="124"/>
      <c r="AN85" s="124"/>
      <c r="AO85" s="124"/>
      <c r="AP85" s="124"/>
      <c r="AQ85" s="124"/>
      <c r="AR85" s="124"/>
      <c r="AS85" s="21"/>
    </row>
    <row r="86" spans="2:45" ht="21" customHeight="1" x14ac:dyDescent="0.4">
      <c r="B86" s="29"/>
      <c r="C86" s="153" t="s">
        <v>47</v>
      </c>
      <c r="D86" s="153"/>
      <c r="E86" s="153"/>
      <c r="F86" s="153"/>
      <c r="G86" s="153"/>
      <c r="H86" s="153"/>
      <c r="I86" s="153"/>
      <c r="J86" s="153"/>
      <c r="K86" s="153"/>
      <c r="L86" s="153"/>
      <c r="M86" s="153"/>
      <c r="N86" s="153"/>
      <c r="O86" s="153"/>
      <c r="P86" s="153"/>
      <c r="Q86" s="153"/>
      <c r="R86" s="153"/>
      <c r="S86" s="153"/>
      <c r="T86" s="122"/>
      <c r="U86" s="122"/>
      <c r="V86" s="122"/>
      <c r="W86" s="123"/>
      <c r="X86" s="123"/>
      <c r="Y86" s="123"/>
      <c r="Z86" s="123"/>
      <c r="AA86" s="123"/>
      <c r="AB86" s="123"/>
      <c r="AC86" s="124"/>
      <c r="AD86" s="124"/>
      <c r="AE86" s="124"/>
      <c r="AF86" s="124"/>
      <c r="AG86" s="124"/>
      <c r="AH86" s="124"/>
      <c r="AI86" s="124"/>
      <c r="AJ86" s="124"/>
      <c r="AK86" s="124"/>
      <c r="AL86" s="124"/>
      <c r="AM86" s="124"/>
      <c r="AN86" s="124"/>
      <c r="AO86" s="124"/>
      <c r="AP86" s="124"/>
      <c r="AQ86" s="124"/>
      <c r="AR86" s="124"/>
      <c r="AS86" s="21"/>
    </row>
    <row r="87" spans="2:45" ht="9.75" customHeight="1" x14ac:dyDescent="0.4">
      <c r="B87" s="29"/>
      <c r="C87" s="120"/>
      <c r="D87" s="121"/>
      <c r="E87" s="121"/>
      <c r="F87" s="121"/>
      <c r="G87" s="121"/>
      <c r="H87" s="121"/>
      <c r="I87" s="121"/>
      <c r="J87" s="121"/>
      <c r="K87" s="121"/>
      <c r="L87" s="121"/>
      <c r="M87" s="121"/>
      <c r="N87" s="121"/>
      <c r="O87" s="121"/>
      <c r="P87" s="121"/>
      <c r="Q87" s="121"/>
      <c r="R87" s="121"/>
      <c r="S87" s="121"/>
      <c r="T87" s="122"/>
      <c r="U87" s="122"/>
      <c r="V87" s="122"/>
      <c r="W87" s="123"/>
      <c r="X87" s="123"/>
      <c r="Y87" s="123"/>
      <c r="Z87" s="123"/>
      <c r="AA87" s="123"/>
      <c r="AB87" s="123"/>
      <c r="AC87" s="124"/>
      <c r="AD87" s="124"/>
      <c r="AE87" s="124"/>
      <c r="AF87" s="124"/>
      <c r="AG87" s="124"/>
      <c r="AH87" s="124"/>
      <c r="AI87" s="124"/>
      <c r="AJ87" s="124"/>
      <c r="AK87" s="124"/>
      <c r="AL87" s="124"/>
      <c r="AM87" s="124"/>
      <c r="AN87" s="124"/>
      <c r="AO87" s="124"/>
      <c r="AP87" s="124"/>
      <c r="AQ87" s="124"/>
      <c r="AR87" s="124"/>
      <c r="AS87" s="21"/>
    </row>
    <row r="88" spans="2:45" ht="21" customHeight="1" x14ac:dyDescent="0.3">
      <c r="B88" s="29"/>
      <c r="C88" s="149" t="s">
        <v>30</v>
      </c>
      <c r="D88" s="149"/>
      <c r="E88" s="149"/>
      <c r="F88" s="149"/>
      <c r="G88" s="149"/>
      <c r="H88" s="149"/>
      <c r="I88" s="149"/>
      <c r="J88" s="149"/>
      <c r="K88" s="149"/>
      <c r="L88" s="149"/>
      <c r="M88" s="149"/>
      <c r="N88" s="149"/>
      <c r="O88" s="149"/>
      <c r="P88" s="149"/>
      <c r="Q88" s="149"/>
      <c r="R88" s="149"/>
      <c r="S88" s="149"/>
      <c r="T88" s="149"/>
      <c r="U88" s="149"/>
      <c r="V88" s="149"/>
      <c r="W88" s="149"/>
      <c r="X88" s="149"/>
      <c r="Y88" s="149"/>
      <c r="Z88" s="149"/>
      <c r="AA88" s="149"/>
      <c r="AB88" s="149"/>
      <c r="AC88" s="149"/>
      <c r="AD88" s="149"/>
      <c r="AE88" s="149"/>
      <c r="AF88" s="149"/>
      <c r="AG88" s="149"/>
      <c r="AH88" s="149"/>
      <c r="AI88" s="149"/>
      <c r="AJ88" s="149"/>
      <c r="AK88" s="149"/>
      <c r="AL88" s="149"/>
      <c r="AM88" s="149"/>
      <c r="AN88" s="149"/>
      <c r="AO88" s="149"/>
      <c r="AP88" s="149"/>
      <c r="AQ88" s="149"/>
      <c r="AR88" s="149"/>
      <c r="AS88" s="21"/>
    </row>
    <row r="89" spans="2:45" ht="42" customHeight="1" x14ac:dyDescent="0.3">
      <c r="B89" s="29"/>
      <c r="C89" s="182" t="s">
        <v>36</v>
      </c>
      <c r="D89" s="182"/>
      <c r="E89" s="182"/>
      <c r="F89" s="182"/>
      <c r="G89" s="182"/>
      <c r="H89" s="182"/>
      <c r="I89" s="182"/>
      <c r="J89" s="182"/>
      <c r="K89" s="182"/>
      <c r="L89" s="182"/>
      <c r="M89" s="182"/>
      <c r="N89" s="182"/>
      <c r="O89" s="182"/>
      <c r="P89" s="182"/>
      <c r="Q89" s="182"/>
      <c r="R89" s="182"/>
      <c r="S89" s="182"/>
      <c r="T89" s="182"/>
      <c r="U89" s="182"/>
      <c r="V89" s="182"/>
      <c r="W89" s="182"/>
      <c r="X89" s="182"/>
      <c r="Y89" s="182"/>
      <c r="Z89" s="182"/>
      <c r="AA89" s="182"/>
      <c r="AB89" s="182"/>
      <c r="AC89" s="182"/>
      <c r="AD89" s="182"/>
      <c r="AE89" s="182"/>
      <c r="AF89" s="182"/>
      <c r="AG89" s="182"/>
      <c r="AH89" s="182"/>
      <c r="AI89" s="182"/>
      <c r="AJ89" s="182"/>
      <c r="AK89" s="182"/>
      <c r="AL89" s="182"/>
      <c r="AM89" s="182"/>
      <c r="AN89" s="182"/>
      <c r="AO89" s="182"/>
      <c r="AP89" s="182"/>
      <c r="AQ89" s="182"/>
      <c r="AR89" s="182"/>
      <c r="AS89" s="42"/>
    </row>
    <row r="90" spans="2:45" ht="21" customHeight="1" x14ac:dyDescent="0.35">
      <c r="B90" s="29"/>
      <c r="C90" s="125"/>
      <c r="D90" s="125"/>
      <c r="E90" s="125"/>
      <c r="F90" s="125"/>
      <c r="G90" s="125"/>
      <c r="H90" s="125"/>
      <c r="I90" s="125"/>
      <c r="J90" s="125"/>
      <c r="K90" s="125"/>
      <c r="L90" s="125"/>
      <c r="M90" s="125"/>
      <c r="N90" s="125"/>
      <c r="O90" s="125"/>
      <c r="P90" s="125"/>
      <c r="Q90" s="125"/>
      <c r="R90" s="125"/>
      <c r="S90" s="125"/>
      <c r="T90" s="125"/>
      <c r="U90" s="125"/>
      <c r="W90" s="126" t="s">
        <v>31</v>
      </c>
      <c r="X90" s="126"/>
      <c r="Y90" s="126"/>
      <c r="Z90" s="126"/>
      <c r="AA90" s="126"/>
      <c r="AB90" s="126"/>
      <c r="AC90" s="126"/>
      <c r="AD90" s="126"/>
      <c r="AE90" s="126"/>
      <c r="AF90" s="126"/>
      <c r="AG90" s="126"/>
      <c r="AH90" s="126"/>
      <c r="AI90" s="126"/>
      <c r="AJ90" s="66"/>
      <c r="AK90" s="66"/>
      <c r="AL90" s="66"/>
      <c r="AM90" s="66"/>
      <c r="AN90" s="66"/>
      <c r="AO90" s="66"/>
      <c r="AP90" s="66"/>
      <c r="AQ90" s="66"/>
      <c r="AR90" s="66"/>
      <c r="AS90" s="19"/>
    </row>
    <row r="91" spans="2:45" ht="21" customHeight="1" x14ac:dyDescent="0.35">
      <c r="B91" s="29"/>
      <c r="C91" s="127" t="s">
        <v>83</v>
      </c>
      <c r="D91" s="128"/>
      <c r="E91" s="128"/>
      <c r="F91" s="128"/>
      <c r="G91" s="128"/>
      <c r="H91" s="128"/>
      <c r="I91" s="128"/>
      <c r="J91" s="128"/>
      <c r="K91" s="128"/>
      <c r="L91" s="128"/>
      <c r="M91" s="128"/>
      <c r="N91" s="128"/>
      <c r="O91" s="128"/>
      <c r="P91" s="128"/>
      <c r="Q91" s="128"/>
      <c r="R91" s="128"/>
      <c r="S91" s="128"/>
      <c r="T91" s="128"/>
      <c r="U91" s="128"/>
      <c r="V91" s="146"/>
      <c r="W91" s="129"/>
      <c r="X91" s="129"/>
      <c r="Y91" s="129"/>
      <c r="Z91" s="129"/>
      <c r="AA91" s="129"/>
      <c r="AB91" s="129"/>
      <c r="AC91" s="129"/>
      <c r="AD91" s="129"/>
      <c r="AE91" s="129"/>
      <c r="AF91" s="129"/>
      <c r="AG91" s="129"/>
      <c r="AH91" s="129"/>
      <c r="AI91" s="129"/>
      <c r="AJ91" s="60"/>
      <c r="AK91" s="60"/>
      <c r="AL91" s="60"/>
      <c r="AM91" s="90"/>
      <c r="AN91" s="66"/>
      <c r="AO91" s="66"/>
      <c r="AP91" s="66"/>
      <c r="AQ91" s="66"/>
      <c r="AR91" s="66"/>
      <c r="AS91" s="10"/>
    </row>
    <row r="92" spans="2:45" ht="30" customHeight="1" x14ac:dyDescent="0.35">
      <c r="B92" s="29"/>
      <c r="C92" s="181" t="str">
        <f>+IF(+C23=0," ",C23)</f>
        <v xml:space="preserve"> </v>
      </c>
      <c r="D92" s="181"/>
      <c r="E92" s="181"/>
      <c r="F92" s="181"/>
      <c r="G92" s="181"/>
      <c r="H92" s="181"/>
      <c r="I92" s="181"/>
      <c r="J92" s="181"/>
      <c r="K92" s="181"/>
      <c r="L92" s="181"/>
      <c r="M92" s="181"/>
      <c r="N92" s="181"/>
      <c r="O92" s="181"/>
      <c r="P92" s="181"/>
      <c r="Q92" s="181"/>
      <c r="R92" s="181"/>
      <c r="S92" s="181"/>
      <c r="T92" s="126"/>
      <c r="U92" s="126"/>
      <c r="V92" s="133"/>
      <c r="W92" s="130"/>
      <c r="X92" s="130"/>
      <c r="Y92" s="130"/>
      <c r="Z92" s="130"/>
      <c r="AA92" s="130"/>
      <c r="AB92" s="130"/>
      <c r="AC92" s="130"/>
      <c r="AD92" s="130"/>
      <c r="AE92" s="130"/>
      <c r="AF92" s="130"/>
      <c r="AG92" s="130"/>
      <c r="AH92" s="130"/>
      <c r="AI92" s="130"/>
      <c r="AJ92" s="66"/>
      <c r="AK92" s="66"/>
      <c r="AL92" s="66"/>
      <c r="AM92" s="66"/>
      <c r="AN92" s="66"/>
      <c r="AO92" s="66"/>
      <c r="AP92" s="66"/>
      <c r="AQ92" s="66"/>
      <c r="AR92" s="66"/>
      <c r="AS92" s="18"/>
    </row>
    <row r="93" spans="2:45" ht="16.5" x14ac:dyDescent="0.35">
      <c r="B93" s="29"/>
      <c r="C93" s="131"/>
      <c r="D93" s="131"/>
      <c r="E93" s="131"/>
      <c r="F93" s="131"/>
      <c r="G93" s="131"/>
      <c r="H93" s="131"/>
      <c r="I93" s="131"/>
      <c r="J93" s="131"/>
      <c r="K93" s="131"/>
      <c r="L93" s="131"/>
      <c r="M93" s="131"/>
      <c r="N93" s="131"/>
      <c r="O93" s="131"/>
      <c r="P93" s="131"/>
      <c r="Q93" s="131"/>
      <c r="R93" s="131"/>
      <c r="S93" s="131"/>
      <c r="T93" s="126"/>
      <c r="U93" s="126"/>
      <c r="V93" s="133"/>
      <c r="W93" s="130"/>
      <c r="X93" s="130"/>
      <c r="Y93" s="130"/>
      <c r="Z93" s="130"/>
      <c r="AA93" s="130"/>
      <c r="AB93" s="130"/>
      <c r="AC93" s="130"/>
      <c r="AD93" s="130"/>
      <c r="AE93" s="130"/>
      <c r="AF93" s="130"/>
      <c r="AG93" s="130"/>
      <c r="AH93" s="130"/>
      <c r="AI93" s="130"/>
      <c r="AJ93" s="66"/>
      <c r="AK93" s="66"/>
      <c r="AL93" s="66"/>
      <c r="AM93" s="66"/>
      <c r="AN93" s="66"/>
      <c r="AO93" s="66"/>
      <c r="AP93" s="66"/>
      <c r="AQ93" s="66"/>
      <c r="AR93" s="66"/>
      <c r="AS93" s="18"/>
    </row>
    <row r="94" spans="2:45" ht="16.5" x14ac:dyDescent="0.35">
      <c r="B94" s="29"/>
      <c r="C94" s="60" t="s">
        <v>84</v>
      </c>
      <c r="D94" s="63"/>
      <c r="E94" s="63"/>
      <c r="F94" s="63"/>
      <c r="G94" s="63"/>
      <c r="H94" s="63"/>
      <c r="I94" s="63"/>
      <c r="J94" s="63"/>
      <c r="K94" s="63"/>
      <c r="L94" s="63"/>
      <c r="M94" s="63"/>
      <c r="N94" s="63"/>
      <c r="O94" s="63"/>
      <c r="P94" s="63"/>
      <c r="Q94" s="63"/>
      <c r="R94" s="63"/>
      <c r="S94" s="131"/>
      <c r="T94" s="126"/>
      <c r="U94" s="126"/>
      <c r="V94" s="133"/>
      <c r="W94" s="130"/>
      <c r="X94" s="130"/>
      <c r="Y94" s="130"/>
      <c r="Z94" s="130"/>
      <c r="AA94" s="130"/>
      <c r="AB94" s="130"/>
      <c r="AC94" s="130"/>
      <c r="AD94" s="130"/>
      <c r="AE94" s="130"/>
      <c r="AF94" s="130"/>
      <c r="AG94" s="130"/>
      <c r="AH94" s="130"/>
      <c r="AI94" s="130"/>
      <c r="AJ94" s="66"/>
      <c r="AK94" s="66"/>
      <c r="AL94" s="66"/>
      <c r="AM94" s="66"/>
      <c r="AN94" s="66"/>
      <c r="AO94" s="66"/>
      <c r="AP94" s="66"/>
      <c r="AQ94" s="66"/>
      <c r="AR94" s="66"/>
      <c r="AS94" s="18"/>
    </row>
    <row r="95" spans="2:45" ht="30" customHeight="1" x14ac:dyDescent="0.35">
      <c r="B95" s="29"/>
      <c r="C95" s="211" t="str">
        <f>+IF(+AF23=0," ",AF23)</f>
        <v xml:space="preserve"> </v>
      </c>
      <c r="D95" s="211"/>
      <c r="E95" s="211"/>
      <c r="F95" s="211"/>
      <c r="G95" s="211"/>
      <c r="H95" s="211"/>
      <c r="I95" s="211"/>
      <c r="J95" s="211"/>
      <c r="K95" s="211"/>
      <c r="L95" s="211"/>
      <c r="M95" s="211"/>
      <c r="N95" s="211"/>
      <c r="O95" s="211"/>
      <c r="P95" s="211"/>
      <c r="Q95" s="211"/>
      <c r="R95" s="211"/>
      <c r="S95" s="126"/>
      <c r="T95" s="126"/>
      <c r="U95" s="63"/>
      <c r="V95" s="146"/>
      <c r="W95" s="129"/>
      <c r="X95" s="132"/>
      <c r="Y95" s="129"/>
      <c r="Z95" s="129"/>
      <c r="AA95" s="129"/>
      <c r="AB95" s="129"/>
      <c r="AC95" s="129"/>
      <c r="AD95" s="129"/>
      <c r="AE95" s="129"/>
      <c r="AF95" s="129"/>
      <c r="AG95" s="129"/>
      <c r="AH95" s="129"/>
      <c r="AI95" s="129"/>
      <c r="AJ95" s="60"/>
      <c r="AK95" s="60"/>
      <c r="AL95" s="60"/>
      <c r="AM95" s="90"/>
      <c r="AN95" s="66"/>
      <c r="AO95" s="66"/>
      <c r="AP95" s="66"/>
      <c r="AQ95" s="66"/>
      <c r="AR95" s="66"/>
      <c r="AS95" s="10"/>
    </row>
    <row r="96" spans="2:45" ht="16.5" x14ac:dyDescent="0.35">
      <c r="B96" s="29"/>
      <c r="C96" s="126"/>
      <c r="D96" s="126"/>
      <c r="E96" s="126"/>
      <c r="F96" s="126"/>
      <c r="G96" s="126"/>
      <c r="H96" s="126"/>
      <c r="I96" s="126"/>
      <c r="J96" s="126"/>
      <c r="K96" s="126"/>
      <c r="L96" s="126"/>
      <c r="M96" s="126"/>
      <c r="N96" s="126"/>
      <c r="O96" s="126"/>
      <c r="P96" s="126"/>
      <c r="Q96" s="126"/>
      <c r="R96" s="126"/>
      <c r="S96" s="126"/>
      <c r="T96" s="126"/>
      <c r="U96" s="126"/>
      <c r="V96" s="133"/>
      <c r="W96" s="133"/>
      <c r="X96" s="133"/>
      <c r="Y96" s="133"/>
      <c r="Z96" s="133"/>
      <c r="AA96" s="133"/>
      <c r="AB96" s="133"/>
      <c r="AC96" s="133"/>
      <c r="AD96" s="133"/>
      <c r="AE96" s="133"/>
      <c r="AF96" s="133"/>
      <c r="AG96" s="133"/>
      <c r="AH96" s="133"/>
      <c r="AI96" s="133"/>
      <c r="AJ96" s="133"/>
      <c r="AK96" s="133"/>
      <c r="AL96" s="66"/>
      <c r="AM96" s="66"/>
      <c r="AN96" s="66"/>
      <c r="AO96" s="66"/>
      <c r="AP96" s="66"/>
      <c r="AQ96" s="66"/>
      <c r="AR96" s="66"/>
      <c r="AS96" s="18"/>
    </row>
    <row r="97" spans="2:45" ht="27.75" customHeight="1" thickBot="1" x14ac:dyDescent="0.4">
      <c r="B97" s="39"/>
      <c r="C97" s="45" t="s">
        <v>48</v>
      </c>
      <c r="D97" s="41"/>
      <c r="E97" s="41"/>
      <c r="F97" s="41"/>
      <c r="G97" s="41"/>
      <c r="H97" s="41"/>
      <c r="I97" s="41"/>
      <c r="J97" s="41"/>
      <c r="K97" s="41"/>
      <c r="L97" s="41"/>
      <c r="M97" s="5"/>
      <c r="N97" s="5"/>
      <c r="O97" s="5"/>
      <c r="P97" s="5"/>
      <c r="Q97" s="5"/>
      <c r="R97" s="5"/>
      <c r="S97" s="5"/>
      <c r="T97" s="6"/>
      <c r="U97" s="22"/>
      <c r="V97" s="22"/>
      <c r="W97" s="7"/>
      <c r="X97" s="7"/>
      <c r="Y97" s="7"/>
      <c r="Z97" s="7"/>
      <c r="AA97" s="7"/>
      <c r="AB97" s="7"/>
      <c r="AC97" s="7"/>
      <c r="AD97" s="7"/>
      <c r="AE97" s="7"/>
      <c r="AF97" s="7"/>
      <c r="AG97" s="7"/>
      <c r="AH97" s="7"/>
      <c r="AI97" s="7"/>
      <c r="AJ97" s="7"/>
      <c r="AK97" s="7"/>
      <c r="AL97" s="7"/>
      <c r="AM97" s="7"/>
      <c r="AN97" s="7"/>
      <c r="AO97" s="7"/>
      <c r="AP97" s="7"/>
      <c r="AQ97" s="7"/>
      <c r="AR97" s="7"/>
      <c r="AS97" s="20"/>
    </row>
    <row r="105" spans="2:45" ht="18" x14ac:dyDescent="0.4">
      <c r="N105" s="121"/>
    </row>
  </sheetData>
  <dataConsolidate/>
  <mergeCells count="150">
    <mergeCell ref="AC31:AH31"/>
    <mergeCell ref="AC33:AH33"/>
    <mergeCell ref="AC35:AH35"/>
    <mergeCell ref="AC37:AH37"/>
    <mergeCell ref="AC39:AH39"/>
    <mergeCell ref="C95:R95"/>
    <mergeCell ref="J2:AL5"/>
    <mergeCell ref="C20:AR20"/>
    <mergeCell ref="C25:AR25"/>
    <mergeCell ref="Y23:AD23"/>
    <mergeCell ref="O16:T16"/>
    <mergeCell ref="AE16:AR16"/>
    <mergeCell ref="AG18:AK18"/>
    <mergeCell ref="AL18:AR18"/>
    <mergeCell ref="C18:G18"/>
    <mergeCell ref="S23:W23"/>
    <mergeCell ref="U18:W18"/>
    <mergeCell ref="Y18:AF18"/>
    <mergeCell ref="I18:L18"/>
    <mergeCell ref="Y22:AD22"/>
    <mergeCell ref="O17:S17"/>
    <mergeCell ref="O18:S18"/>
    <mergeCell ref="AM2:AS2"/>
    <mergeCell ref="AM3:AS4"/>
    <mergeCell ref="C7:H7"/>
    <mergeCell ref="K7:M7"/>
    <mergeCell ref="AO7:AR7"/>
    <mergeCell ref="B2:I5"/>
    <mergeCell ref="V16:X16"/>
    <mergeCell ref="Z16:AC16"/>
    <mergeCell ref="C10:AR10"/>
    <mergeCell ref="AQ11:AR11"/>
    <mergeCell ref="AQ13:AR13"/>
    <mergeCell ref="AJ7:AN7"/>
    <mergeCell ref="K8:M8"/>
    <mergeCell ref="P7:R7"/>
    <mergeCell ref="T13:W13"/>
    <mergeCell ref="S7:W7"/>
    <mergeCell ref="AH11:AN11"/>
    <mergeCell ref="C13:R13"/>
    <mergeCell ref="AH13:AN13"/>
    <mergeCell ref="Y13:AE13"/>
    <mergeCell ref="Y11:AE11"/>
    <mergeCell ref="C16:L16"/>
    <mergeCell ref="AO5:AS5"/>
    <mergeCell ref="X7:AC7"/>
    <mergeCell ref="C21:Q21"/>
    <mergeCell ref="C23:Q23"/>
    <mergeCell ref="AF23:AK23"/>
    <mergeCell ref="AM23:AR23"/>
    <mergeCell ref="AJ37:AN37"/>
    <mergeCell ref="C92:S92"/>
    <mergeCell ref="C80:AR80"/>
    <mergeCell ref="C81:AR81"/>
    <mergeCell ref="C89:AR89"/>
    <mergeCell ref="C82:AR82"/>
    <mergeCell ref="C79:AR79"/>
    <mergeCell ref="C67:AR67"/>
    <mergeCell ref="C68:AR68"/>
    <mergeCell ref="C69:AR69"/>
    <mergeCell ref="C70:AR70"/>
    <mergeCell ref="C88:AR88"/>
    <mergeCell ref="C71:AR71"/>
    <mergeCell ref="C72:AR72"/>
    <mergeCell ref="C73:AR73"/>
    <mergeCell ref="C76:AR76"/>
    <mergeCell ref="C77:AR77"/>
    <mergeCell ref="C78:AR78"/>
    <mergeCell ref="C74:AR74"/>
    <mergeCell ref="D65:N65"/>
    <mergeCell ref="C35:Y35"/>
    <mergeCell ref="M66:R66"/>
    <mergeCell ref="S66:U66"/>
    <mergeCell ref="O65:S65"/>
    <mergeCell ref="T65:W65"/>
    <mergeCell ref="X65:AS65"/>
    <mergeCell ref="AJ39:AN39"/>
    <mergeCell ref="AP39:AQ39"/>
    <mergeCell ref="C39:Y39"/>
    <mergeCell ref="C58:AR58"/>
    <mergeCell ref="C55:AR55"/>
    <mergeCell ref="AJ35:AN35"/>
    <mergeCell ref="AP35:AQ35"/>
    <mergeCell ref="C37:Y37"/>
    <mergeCell ref="C59:I59"/>
    <mergeCell ref="J59:S59"/>
    <mergeCell ref="C56:AR56"/>
    <mergeCell ref="C57:R57"/>
    <mergeCell ref="S57:AB57"/>
    <mergeCell ref="AC57:AQ57"/>
    <mergeCell ref="V66:X66"/>
    <mergeCell ref="Y66:AA66"/>
    <mergeCell ref="AC66:AD66"/>
    <mergeCell ref="AE66:AR66"/>
    <mergeCell ref="C26:AR27"/>
    <mergeCell ref="C42:AR42"/>
    <mergeCell ref="C43:AR44"/>
    <mergeCell ref="AC45:AI45"/>
    <mergeCell ref="AJ45:AN45"/>
    <mergeCell ref="AP45:AR45"/>
    <mergeCell ref="AC46:AI46"/>
    <mergeCell ref="AJ46:AN46"/>
    <mergeCell ref="AP46:AQ46"/>
    <mergeCell ref="AP37:AQ37"/>
    <mergeCell ref="AJ33:AN33"/>
    <mergeCell ref="C28:Y28"/>
    <mergeCell ref="AJ28:AN28"/>
    <mergeCell ref="AP28:AR28"/>
    <mergeCell ref="AP33:AQ33"/>
    <mergeCell ref="C29:Y29"/>
    <mergeCell ref="AP31:AQ31"/>
    <mergeCell ref="C33:Y33"/>
    <mergeCell ref="AJ29:AN29"/>
    <mergeCell ref="AP29:AQ29"/>
    <mergeCell ref="C31:Y31"/>
    <mergeCell ref="AJ31:AN31"/>
    <mergeCell ref="AC28:AH28"/>
    <mergeCell ref="AC29:AH29"/>
    <mergeCell ref="C86:S86"/>
    <mergeCell ref="AP48:AQ48"/>
    <mergeCell ref="C46:O46"/>
    <mergeCell ref="Q45:Y45"/>
    <mergeCell ref="C45:O45"/>
    <mergeCell ref="C48:O48"/>
    <mergeCell ref="Q46:Y46"/>
    <mergeCell ref="Q48:Y48"/>
    <mergeCell ref="C50:O50"/>
    <mergeCell ref="C52:O52"/>
    <mergeCell ref="Q50:Y50"/>
    <mergeCell ref="Q52:Y52"/>
    <mergeCell ref="AC50:AI50"/>
    <mergeCell ref="AJ50:AN50"/>
    <mergeCell ref="AP50:AQ50"/>
    <mergeCell ref="AC52:AI52"/>
    <mergeCell ref="AJ52:AN52"/>
    <mergeCell ref="AP52:AQ52"/>
    <mergeCell ref="AC48:AI48"/>
    <mergeCell ref="AJ48:AN48"/>
    <mergeCell ref="C60:AR60"/>
    <mergeCell ref="T59:AF59"/>
    <mergeCell ref="AG59:AR59"/>
    <mergeCell ref="C61:E61"/>
    <mergeCell ref="F61:O61"/>
    <mergeCell ref="P61:AR61"/>
    <mergeCell ref="C62:AQ62"/>
    <mergeCell ref="C64:AR64"/>
    <mergeCell ref="C66:L66"/>
    <mergeCell ref="C83:Y83"/>
    <mergeCell ref="C84:U84"/>
    <mergeCell ref="C85:J85"/>
  </mergeCells>
  <conditionalFormatting sqref="C18">
    <cfRule type="containsBlanks" dxfId="28" priority="34">
      <formula>LEN(TRIM(C18))=0</formula>
    </cfRule>
  </conditionalFormatting>
  <conditionalFormatting sqref="C46 Q46">
    <cfRule type="containsBlanks" dxfId="27" priority="13">
      <formula>LEN(TRIM(C46))=0</formula>
    </cfRule>
  </conditionalFormatting>
  <conditionalFormatting sqref="C48">
    <cfRule type="containsBlanks" dxfId="26" priority="10">
      <formula>LEN(TRIM(C48))=0</formula>
    </cfRule>
  </conditionalFormatting>
  <conditionalFormatting sqref="C50">
    <cfRule type="containsBlanks" dxfId="25" priority="8">
      <formula>LEN(TRIM(C50))=0</formula>
    </cfRule>
  </conditionalFormatting>
  <conditionalFormatting sqref="C52">
    <cfRule type="containsBlanks" dxfId="24" priority="7">
      <formula>LEN(TRIM(C52))=0</formula>
    </cfRule>
  </conditionalFormatting>
  <conditionalFormatting sqref="C74:AR74">
    <cfRule type="containsBlanks" dxfId="23" priority="19">
      <formula>LEN(TRIM(C74))=0</formula>
    </cfRule>
  </conditionalFormatting>
  <conditionalFormatting sqref="I7:K7">
    <cfRule type="containsBlanks" dxfId="22" priority="43">
      <formula>LEN(TRIM(I7))=0</formula>
    </cfRule>
    <cfRule type="containsBlanks" dxfId="21" priority="44">
      <formula>LEN(TRIM(I7))=0</formula>
    </cfRule>
  </conditionalFormatting>
  <conditionalFormatting sqref="O16:T16">
    <cfRule type="containsBlanks" dxfId="20" priority="37">
      <formula>LEN(TRIM(O16))=0</formula>
    </cfRule>
  </conditionalFormatting>
  <conditionalFormatting sqref="Q48">
    <cfRule type="containsBlanks" dxfId="19" priority="9">
      <formula>LEN(TRIM(Q48))=0</formula>
    </cfRule>
  </conditionalFormatting>
  <conditionalFormatting sqref="Q50">
    <cfRule type="containsBlanks" dxfId="18" priority="6">
      <formula>LEN(TRIM(Q50))=0</formula>
    </cfRule>
  </conditionalFormatting>
  <conditionalFormatting sqref="Q52">
    <cfRule type="containsBlanks" dxfId="17" priority="5">
      <formula>LEN(TRIM(Q52))=0</formula>
    </cfRule>
  </conditionalFormatting>
  <conditionalFormatting sqref="T13">
    <cfRule type="containsBlanks" dxfId="16" priority="40">
      <formula>LEN(TRIM(T13))=0</formula>
    </cfRule>
  </conditionalFormatting>
  <conditionalFormatting sqref="U18:W18">
    <cfRule type="containsBlanks" dxfId="15" priority="16">
      <formula>LEN(TRIM(U18))=0</formula>
    </cfRule>
  </conditionalFormatting>
  <conditionalFormatting sqref="V16 Z16">
    <cfRule type="containsBlanks" dxfId="14" priority="36">
      <formula>LEN(TRIM(V16))=0</formula>
    </cfRule>
  </conditionalFormatting>
  <conditionalFormatting sqref="Y18">
    <cfRule type="containsBlanks" dxfId="13" priority="18">
      <formula>LEN(TRIM(Y18))=0</formula>
    </cfRule>
  </conditionalFormatting>
  <conditionalFormatting sqref="AE16:AR16">
    <cfRule type="containsBlanks" dxfId="12" priority="35">
      <formula>LEN(TRIM(AE16))=0</formula>
    </cfRule>
  </conditionalFormatting>
  <conditionalFormatting sqref="AF23:AK23">
    <cfRule type="containsBlanks" dxfId="11" priority="29">
      <formula>LEN(TRIM(AF23))=0</formula>
    </cfRule>
  </conditionalFormatting>
  <conditionalFormatting sqref="AG11:AG13 AO11:AP13 Y13 O18 AL18:AR18">
    <cfRule type="expression" dxfId="10" priority="46">
      <formula>$Y$7="NATURAL"</formula>
    </cfRule>
  </conditionalFormatting>
  <conditionalFormatting sqref="AH13">
    <cfRule type="containsBlanks" dxfId="9" priority="39">
      <formula>LEN(TRIM(AH13))=0</formula>
    </cfRule>
  </conditionalFormatting>
  <conditionalFormatting sqref="AJ29:AN29">
    <cfRule type="containsBlanks" dxfId="8" priority="27">
      <formula>LEN(TRIM(AJ29))=0</formula>
    </cfRule>
  </conditionalFormatting>
  <conditionalFormatting sqref="AJ46:AN46">
    <cfRule type="containsBlanks" dxfId="7" priority="12">
      <formula>LEN(TRIM(AJ46))=0</formula>
    </cfRule>
  </conditionalFormatting>
  <conditionalFormatting sqref="AJ50:AN50">
    <cfRule type="containsBlanks" dxfId="6" priority="4">
      <formula>LEN(TRIM(AJ50))=0</formula>
    </cfRule>
  </conditionalFormatting>
  <conditionalFormatting sqref="AJ52:AN52">
    <cfRule type="containsBlanks" dxfId="5" priority="2">
      <formula>LEN(TRIM(AJ52))=0</formula>
    </cfRule>
  </conditionalFormatting>
  <conditionalFormatting sqref="AO7 C13:R13 C16:L16 C23:Q23 C29:Y29">
    <cfRule type="containsBlanks" dxfId="4" priority="42">
      <formula>LEN(TRIM(C7))=0</formula>
    </cfRule>
  </conditionalFormatting>
  <conditionalFormatting sqref="AP29:AQ29">
    <cfRule type="containsBlanks" dxfId="3" priority="26">
      <formula>LEN(TRIM(AP29))=0</formula>
    </cfRule>
  </conditionalFormatting>
  <conditionalFormatting sqref="AP46:AQ46">
    <cfRule type="containsBlanks" dxfId="2" priority="11">
      <formula>LEN(TRIM(AP46))=0</formula>
    </cfRule>
  </conditionalFormatting>
  <conditionalFormatting sqref="AP50:AQ50">
    <cfRule type="containsBlanks" dxfId="1" priority="3">
      <formula>LEN(TRIM(AP50))=0</formula>
    </cfRule>
  </conditionalFormatting>
  <conditionalFormatting sqref="AP52:AQ52">
    <cfRule type="containsBlanks" dxfId="0" priority="1">
      <formula>LEN(TRIM(AP52))=0</formula>
    </cfRule>
  </conditionalFormatting>
  <dataValidations count="8">
    <dataValidation type="list" allowBlank="1" showInputMessage="1" showErrorMessage="1" sqref="S23" xr:uid="{E21029F4-E0FA-4DF4-A64A-ECCE80966430}">
      <formula1>"C.C.,C.E.,Pasaporte,Otro"</formula1>
    </dataValidation>
    <dataValidation type="list" allowBlank="1" showInputMessage="1" showErrorMessage="1" sqref="C18" xr:uid="{B1EF91AA-3E8D-45D5-AA4D-A027BD8A3965}">
      <formula1>"Privada,Pública,Mixta,N/A"</formula1>
    </dataValidation>
    <dataValidation type="list" allowBlank="1" showInputMessage="1" showErrorMessage="1" sqref="AO7" xr:uid="{D6DF47B8-A4DB-4146-92DE-7679B5E310C4}">
      <formula1>"Vinculación, Actualización"</formula1>
    </dataValidation>
    <dataValidation type="list" allowBlank="1" showInputMessage="1" showErrorMessage="1" sqref="X7" xr:uid="{A8DD795B-B42E-46E1-965A-9AA3F254D612}">
      <formula1>"Natural,Jurídica, Sin Personería Jurídica"</formula1>
    </dataValidation>
    <dataValidation type="list" showInputMessage="1" showErrorMessage="1" promptTitle="Nacional; Extranjera" sqref="Z16:AC16" xr:uid="{90BD23F2-B952-4D81-81F4-7D9B2F347A5A}">
      <formula1>"Nacional, Extranjera, Sucursal en Colombia "</formula1>
    </dataValidation>
    <dataValidation type="list" allowBlank="1" showInputMessage="1" showErrorMessage="1" sqref="AA37 AA39 AA29 AA31 AA33 AA35 AA46 AA48 AA50 AA52" xr:uid="{35D2DB42-748F-40AC-A018-FB8D2EA6CADA}">
      <formula1>"NIT, NIT EXTRANJERO, C.C.,C.E., T.I, NUIP,Pasaporte,Otro"</formula1>
    </dataValidation>
    <dataValidation type="list" allowBlank="1" showInputMessage="1" showErrorMessage="1" sqref="T13:W13" xr:uid="{7BF521C5-C9D7-47C9-B6D7-8BE48461953D}">
      <formula1>"NIT, NIT Extranjero, C.C.,C.E.,Pasaporte,Otro"</formula1>
    </dataValidation>
    <dataValidation type="list" allowBlank="1" showInputMessage="1" showErrorMessage="1" sqref="I18 M18" xr:uid="{798C73F9-F9BE-486A-B80A-A8D35C6C1F11}">
      <formula1>"Agropecuario, Comercio, Construcción, Financiero, Industrial, Minero y energético, Servicios, Solidario, Transporte, Otro,"</formula1>
    </dataValidation>
  </dataValidations>
  <pageMargins left="0.23622047244094491" right="0.23622047244094491" top="0.19685039370078741" bottom="0.19685039370078741" header="0.31496062992125984" footer="0.31496062992125984"/>
  <pageSetup scale="32" fitToWidth="0" orientation="portrait" r:id="rId1"/>
  <drawing r:id="rId2"/>
  <legacyDrawing r:id="rId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ct:contentTypeSchema xmlns:ct="http://schemas.microsoft.com/office/2006/metadata/contentType" xmlns:ma="http://schemas.microsoft.com/office/2006/metadata/properties/metaAttributes" ct:_="" ma:_="" ma:contentTypeName="Documento" ma:contentTypeID="0x01010057E8B09FD1BCC24485184CECC8BB2040" ma:contentTypeVersion="16" ma:contentTypeDescription="Crear nuevo documento." ma:contentTypeScope="" ma:versionID="b3660c0a230e5b78627eba9a3eb6a4f0">
  <xsd:schema xmlns:xsd="http://www.w3.org/2001/XMLSchema" xmlns:xs="http://www.w3.org/2001/XMLSchema" xmlns:p="http://schemas.microsoft.com/office/2006/metadata/properties" xmlns:ns2="81f6866e-972e-4d65-8c07-bc0be8d7912c" xmlns:ns3="374facc1-1e0b-41fc-9ecb-f56f3a29a7ff" targetNamespace="http://schemas.microsoft.com/office/2006/metadata/properties" ma:root="true" ma:fieldsID="23266cdcda5c0e22418ee6a28284118e" ns2:_="" ns3:_="">
    <xsd:import namespace="81f6866e-972e-4d65-8c07-bc0be8d7912c"/>
    <xsd:import namespace="374facc1-1e0b-41fc-9ecb-f56f3a29a7ff"/>
    <xsd:element name="properties">
      <xsd:complexType>
        <xsd:sequence>
          <xsd:element name="documentManagement">
            <xsd:complexType>
              <xsd:all>
                <xsd:element ref="ns2:_dlc_DocId" minOccurs="0"/>
                <xsd:element ref="ns2:_dlc_DocIdUrl" minOccurs="0"/>
                <xsd:element ref="ns2:_dlc_DocIdPersistId" minOccurs="0"/>
                <xsd:element ref="ns3:MediaServiceMetadata" minOccurs="0"/>
                <xsd:element ref="ns3:MediaServiceFastMetadata" minOccurs="0"/>
                <xsd:element ref="ns3:MediaServiceDateTaken" minOccurs="0"/>
                <xsd:element ref="ns3:MediaLengthInSeconds" minOccurs="0"/>
                <xsd:element ref="ns2:SharedWithUsers" minOccurs="0"/>
                <xsd:element ref="ns2:SharedWithDetails" minOccurs="0"/>
                <xsd:element ref="ns3:lcf76f155ced4ddcb4097134ff3c332f" minOccurs="0"/>
                <xsd:element ref="ns2:TaxCatchAll" minOccurs="0"/>
                <xsd:element ref="ns3:MediaServiceOCR" minOccurs="0"/>
                <xsd:element ref="ns3:MediaServiceGenerationTime" minOccurs="0"/>
                <xsd:element ref="ns3:MediaServiceEventHashCode" minOccurs="0"/>
                <xsd:element ref="ns3:MediaServiceObjectDetectorVersions" minOccurs="0"/>
                <xsd:element ref="ns3:MediaServiceSearchProperties" minOccurs="0"/>
                <xsd:element ref="ns3:MediaServiceLocation"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1f6866e-972e-4d65-8c07-bc0be8d7912c" elementFormDefault="qualified">
    <xsd:import namespace="http://schemas.microsoft.com/office/2006/documentManagement/types"/>
    <xsd:import namespace="http://schemas.microsoft.com/office/infopath/2007/PartnerControls"/>
    <xsd:element name="_dlc_DocId" ma:index="8" nillable="true" ma:displayName="Valor de Id. de documento" ma:description="El valor del identificador de documento asignado a este elemento." ma:indexed="true" ma:internalName="_dlc_DocId" ma:readOnly="true">
      <xsd:simpleType>
        <xsd:restriction base="dms:Text"/>
      </xsd:simpleType>
    </xsd:element>
    <xsd:element name="_dlc_DocIdUrl" ma:index="9" nillable="true" ma:displayName="Id. de documento" ma:description="Vínculo permanente a este documento."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SharedWithUsers" ma:index="15" nillable="true" ma:displayName="Compartido c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Detalles de uso compartido" ma:internalName="SharedWithDetails" ma:readOnly="true">
      <xsd:simpleType>
        <xsd:restriction base="dms:Note">
          <xsd:maxLength value="255"/>
        </xsd:restriction>
      </xsd:simpleType>
    </xsd:element>
    <xsd:element name="TaxCatchAll" ma:index="19" nillable="true" ma:displayName="Taxonomy Catch All Column" ma:hidden="true" ma:list="{82b90d40-10e7-4d41-a78e-c281ec2f12d2}" ma:internalName="TaxCatchAll" ma:showField="CatchAllData" ma:web="81f6866e-972e-4d65-8c07-bc0be8d7912c">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374facc1-1e0b-41fc-9ecb-f56f3a29a7ff"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hidden="true" ma:indexed="true" ma:internalName="MediaServiceDateTaken"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lcf76f155ced4ddcb4097134ff3c332f" ma:index="18" nillable="true" ma:taxonomy="true" ma:internalName="lcf76f155ced4ddcb4097134ff3c332f" ma:taxonomyFieldName="MediaServiceImageTags" ma:displayName="Etiquetas de imagen" ma:readOnly="false" ma:fieldId="{5cf76f15-5ced-4ddc-b409-7134ff3c332f}" ma:taxonomyMulti="true" ma:sspId="a4a163b5-feee-4499-b846-8d6292ade25c" ma:termSetId="09814cd3-568e-fe90-9814-8d621ff8fb84" ma:anchorId="fba54fb3-c3e1-fe81-a776-ca4b69148c4d" ma:open="true" ma:isKeyword="false">
      <xsd:complexType>
        <xsd:sequence>
          <xsd:element ref="pc:Terms" minOccurs="0" maxOccurs="1"/>
        </xsd:sequence>
      </xsd:complexType>
    </xsd:element>
    <xsd:element name="MediaServiceOCR" ma:index="20" nillable="true" ma:displayName="Extracted Text" ma:internalName="MediaServiceOCR" ma:readOnly="true">
      <xsd:simpleType>
        <xsd:restriction base="dms:Note">
          <xsd:maxLength value="255"/>
        </xsd:restriction>
      </xsd:simpleType>
    </xsd:element>
    <xsd:element name="MediaServiceGenerationTime" ma:index="21" nillable="true" ma:displayName="MediaServiceGenerationTime" ma:hidden="true" ma:internalName="MediaServiceGenerationTime" ma:readOnly="true">
      <xsd:simpleType>
        <xsd:restriction base="dms:Text"/>
      </xsd:simpleType>
    </xsd:element>
    <xsd:element name="MediaServiceEventHashCode" ma:index="22" nillable="true" ma:displayName="MediaServiceEventHashCode" ma:hidden="true" ma:internalName="MediaServiceEventHashCode" ma:readOnly="true">
      <xsd:simpleType>
        <xsd:restriction base="dms:Text"/>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Location" ma:index="25" nillable="true" ma:displayName="Location" ma:description="" ma:indexed="true" ma:internalName="MediaServiceLocation" ma:readOnly="true">
      <xsd:simpleType>
        <xsd:restriction base="dms:Text"/>
      </xsd:simpleType>
    </xsd:element>
    <xsd:element name="MediaServiceBillingMetadata" ma:index="26" nillable="true" ma:displayName="MediaServiceBillingMetadata" ma:hidden="true" ma:internalName="MediaServiceBilling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SharedWithUsers xmlns="81f6866e-972e-4d65-8c07-bc0be8d7912c">
      <UserInfo>
        <DisplayName/>
        <AccountId xsi:nil="true"/>
        <AccountType/>
      </UserInfo>
    </SharedWithUsers>
    <_dlc_DocId xmlns="81f6866e-972e-4d65-8c07-bc0be8d7912c">VXCNFVWW556A-2021542385-78439</_dlc_DocId>
    <_dlc_DocIdUrl xmlns="81f6866e-972e-4d65-8c07-bc0be8d7912c">
      <Url>https://bna2.sharepoint.com/sites/GerenciaCorporativa_riesgos/_layouts/15/DocIdRedir.aspx?ID=VXCNFVWW556A-2021542385-78439</Url>
      <Description>VXCNFVWW556A-2021542385-78439</Description>
    </_dlc_DocIdUrl>
    <TaxCatchAll xmlns="81f6866e-972e-4d65-8c07-bc0be8d7912c" xsi:nil="true"/>
    <lcf76f155ced4ddcb4097134ff3c332f xmlns="374facc1-1e0b-41fc-9ecb-f56f3a29a7ff">
      <Terms xmlns="http://schemas.microsoft.com/office/infopath/2007/PartnerControls"/>
    </lcf76f155ced4ddcb4097134ff3c332f>
  </documentManagement>
</p:properties>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40A424F-DADE-4577-9750-9C955F3D7CC7}">
  <ds:schemaRefs>
    <ds:schemaRef ds:uri="http://schemas.microsoft.com/DataMashup"/>
  </ds:schemaRefs>
</ds:datastoreItem>
</file>

<file path=customXml/itemProps2.xml><?xml version="1.0" encoding="utf-8"?>
<ds:datastoreItem xmlns:ds="http://schemas.openxmlformats.org/officeDocument/2006/customXml" ds:itemID="{51C20C3B-22CE-43D2-9279-DF113A5413F3}">
  <ds:schemaRefs>
    <ds:schemaRef ds:uri="http://schemas.microsoft.com/sharepoint/events"/>
  </ds:schemaRefs>
</ds:datastoreItem>
</file>

<file path=customXml/itemProps3.xml><?xml version="1.0" encoding="utf-8"?>
<ds:datastoreItem xmlns:ds="http://schemas.openxmlformats.org/officeDocument/2006/customXml" ds:itemID="{5858F0E9-9D94-4BA1-BA48-E94051F1CE0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1f6866e-972e-4d65-8c07-bc0be8d7912c"/>
    <ds:schemaRef ds:uri="374facc1-1e0b-41fc-9ecb-f56f3a29a7f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7EEE6935-4387-4A26-945A-D2966180B448}">
  <ds:schemaRefs>
    <ds:schemaRef ds:uri="http://purl.org/dc/terms/"/>
    <ds:schemaRef ds:uri="http://schemas.microsoft.com/office/2006/documentManagement/types"/>
    <ds:schemaRef ds:uri="http://www.w3.org/XML/1998/namespace"/>
    <ds:schemaRef ds:uri="283a1cf7-1e38-42f7-9e60-ea7b52055c8e"/>
    <ds:schemaRef ds:uri="6d3b9bfe-4dbb-4958-b890-337d0e6b7b9a"/>
    <ds:schemaRef ds:uri="http://purl.org/dc/elements/1.1/"/>
    <ds:schemaRef ds:uri="http://schemas.microsoft.com/office/2006/metadata/properties"/>
    <ds:schemaRef ds:uri="http://schemas.microsoft.com/office/infopath/2007/PartnerControls"/>
    <ds:schemaRef ds:uri="http://schemas.openxmlformats.org/package/2006/metadata/core-properties"/>
    <ds:schemaRef ds:uri="http://purl.org/dc/dcmitype/"/>
    <ds:schemaRef ds:uri="81f6866e-972e-4d65-8c07-bc0be8d7912c"/>
    <ds:schemaRef ds:uri="374facc1-1e0b-41fc-9ecb-f56f3a29a7ff"/>
    <ds:schemaRef ds:uri="11b6ad92-131f-440e-9e00-bfc717222091"/>
    <ds:schemaRef ds:uri="7d4645ba-fd4b-41cb-afb3-f5d3f5a78ff2"/>
  </ds:schemaRefs>
</ds:datastoreItem>
</file>

<file path=customXml/itemProps5.xml><?xml version="1.0" encoding="utf-8"?>
<ds:datastoreItem xmlns:ds="http://schemas.openxmlformats.org/officeDocument/2006/customXml" ds:itemID="{706AE99B-E16F-487C-BF31-A43716DDB0E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Hojas de cálculo</vt:lpstr>
      </vt:variant>
      <vt:variant>
        <vt:i4>1</vt:i4>
      </vt:variant>
      <vt:variant>
        <vt:lpstr>Rangos con nombre</vt:lpstr>
      </vt:variant>
      <vt:variant>
        <vt:i4>1</vt:i4>
      </vt:variant>
    </vt:vector>
  </HeadingPairs>
  <TitlesOfParts>
    <vt:vector size="2" baseType="lpstr">
      <vt:lpstr>Formulario BOLSA</vt:lpstr>
      <vt:lpstr>'Formulario BOLSA'!Área_de_impresión</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Rafael Matiz Castañeda</dc:creator>
  <cp:keywords/>
  <dc:description/>
  <cp:lastModifiedBy>Danna Valentina Giraldo Torres</cp:lastModifiedBy>
  <cp:revision/>
  <cp:lastPrinted>2023-10-23T20:57:07Z</cp:lastPrinted>
  <dcterms:created xsi:type="dcterms:W3CDTF">2020-08-20T15:53:13Z</dcterms:created>
  <dcterms:modified xsi:type="dcterms:W3CDTF">2026-04-23T20:39:50Z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0x01010057E8B09FD1BCC24485184CECC8BB2040</vt:lpwstr>
  </property>
  <property fmtid="{D5CDD505-2E9C-101B-9397-08002B2CF9AE}" pid="3" name="_dlc_DocIdItemGuid">
    <vt:lpwstr>425749e4-6890-48c6-b85c-067626fb6a01</vt:lpwstr>
  </property>
  <property fmtid="{D5CDD505-2E9C-101B-9397-08002B2CF9AE}" pid="4" name="ComplianceAssetId">
    <vt:lpwstr/>
  </property>
  <property fmtid="{D5CDD505-2E9C-101B-9397-08002B2CF9AE}" pid="5" name="_ExtendedDescription">
    <vt:lpwstr/>
  </property>
  <property fmtid="{D5CDD505-2E9C-101B-9397-08002B2CF9AE}" pid="6" name="TriggerFlowInfo">
    <vt:lpwstr/>
  </property>
  <property fmtid="{D5CDD505-2E9C-101B-9397-08002B2CF9AE}" pid="7" name="MediaServiceImageTags">
    <vt:lpwstr/>
  </property>
  <property fmtid="{D5CDD505-2E9C-101B-9397-08002B2CF9AE}" pid="8" name="SV_QUERY_LIST_4F35BF76-6C0D-4D9B-82B2-816C12CF3733">
    <vt:lpwstr>empty_477D106A-C0D6-4607-AEBD-E2C9D60EA279</vt:lpwstr>
  </property>
  <property fmtid="{D5CDD505-2E9C-101B-9397-08002B2CF9AE}" pid="9" name="SV_HIDDEN_GRID_QUERY_LIST_4F35BF76-6C0D-4D9B-82B2-816C12CF3733">
    <vt:lpwstr>empty_477D106A-C0D6-4607-AEBD-E2C9D60EA279</vt:lpwstr>
  </property>
</Properties>
</file>